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theme/theme2.xml" ContentType="application/vnd.openxmlformats-officedocument.theme+xml"/>
  <Override PartName="/ppt/media/image7.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1pPr>
    <a:lvl2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2pPr>
    <a:lvl3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3pPr>
    <a:lvl4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4pPr>
    <a:lvl5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5pPr>
    <a:lvl6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6pPr>
    <a:lvl7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7pPr>
    <a:lvl8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8pPr>
    <a:lvl9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rgbClr val="5B5854"/>
      </a:tcTxStyle>
      <a:tcStyle>
        <a:tcBdr>
          <a:left>
            <a:ln w="25400" cap="flat">
              <a:solidFill>
                <a:srgbClr val="5B5854"/>
              </a:solidFill>
              <a:custDash>
                <a:ds d="200000" sp="200000"/>
              </a:custDash>
              <a:miter lim="400000"/>
            </a:ln>
          </a:left>
          <a:right>
            <a:ln w="25400" cap="flat">
              <a:solidFill>
                <a:srgbClr val="5B5854"/>
              </a:solidFill>
              <a:custDash>
                <a:ds d="200000" sp="200000"/>
              </a:custDash>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25400" cap="flat">
              <a:solidFill>
                <a:srgbClr val="5B5854"/>
              </a:solidFill>
              <a:custDash>
                <a:ds d="200000" sp="200000"/>
              </a:custDash>
              <a:miter lim="400000"/>
            </a:ln>
          </a:insideV>
        </a:tcBdr>
        <a:fill>
          <a:noFill/>
        </a:fill>
      </a:tcStyle>
    </a:wholeTbl>
    <a:band2H>
      <a:tcTxStyle b="def" i="def"/>
      <a:tcStyle>
        <a:tcBdr/>
        <a:fill>
          <a:solidFill>
            <a:schemeClr val="accent2">
              <a:hueOff val="-1122706"/>
              <a:satOff val="6504"/>
              <a:lumOff val="15871"/>
              <a:alpha val="17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38100" cap="flat">
              <a:solidFill>
                <a:srgbClr val="5B5854"/>
              </a:solidFill>
              <a:prstDash val="solid"/>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809E35">
              <a:alpha val="10000"/>
            </a:srgbClr>
          </a:solidFill>
        </a:fill>
      </a:tcStyle>
    </a:firstCol>
    <a:la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38100" cap="flat">
              <a:solidFill>
                <a:srgbClr val="5B5854"/>
              </a:solidFill>
              <a:prstDash val="solid"/>
              <a:miter lim="400000"/>
            </a:ln>
          </a:top>
          <a:bottom>
            <a:ln w="12700" cap="flat">
              <a:noFill/>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12700" cap="flat">
              <a:noFill/>
              <a:miter lim="400000"/>
            </a:ln>
          </a:top>
          <a:bottom>
            <a:ln w="381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619E5C">
              <a:alpha val="15000"/>
            </a:srgbClr>
          </a:solidFill>
        </a:fill>
      </a:tcStyle>
    </a:firstRow>
  </a:tblStyle>
  <a:tblStyle styleId="{C7B018BB-80A7-4F77-B60F-C8B233D01FF8}" styleName="">
    <a:tblBg/>
    <a:wholeTbl>
      <a:tcTxStyle b="off" i="off">
        <a:font>
          <a:latin typeface="Avenir Next Medium"/>
          <a:ea typeface="Avenir Next Medium"/>
          <a:cs typeface="Avenir Next Medium"/>
        </a:font>
        <a:srgbClr val="5B5854"/>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BDBBB3"/>
              </a:solidFill>
              <a:prstDash val="solid"/>
              <a:miter lim="400000"/>
            </a:ln>
          </a:insideV>
        </a:tcBdr>
        <a:fill>
          <a:solidFill>
            <a:srgbClr val="E7E3D2"/>
          </a:solidFill>
        </a:fill>
      </a:tcStyle>
    </a:wholeTbl>
    <a:band2H>
      <a:tcTxStyle b="def" i="def"/>
      <a:tcStyle>
        <a:tcBdr/>
        <a:fill>
          <a:solidFill>
            <a:srgbClr val="F6F2E5"/>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noFill/>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noFill/>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noFill/>
              <a:miter lim="400000"/>
            </a:ln>
          </a:insideV>
        </a:tcBdr>
        <a:fill>
          <a:solidFill>
            <a:srgbClr val="E6E3DA"/>
          </a:solidFill>
        </a:fill>
      </a:tcStyle>
    </a:wholeTbl>
    <a:band2H>
      <a:tcTxStyle b="def" i="def"/>
      <a:tcStyle>
        <a:tcBdr/>
        <a:fill>
          <a:solidFill>
            <a:srgbClr val="F9F5E8"/>
          </a:solidFill>
        </a:fill>
      </a:tcStyle>
    </a:band2H>
    <a:firstCol>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b="def" i="def"/>
      <a:tcStyle>
        <a:tcBdr/>
        <a:fill>
          <a:solidFill>
            <a:srgbClr val="FFFBF1"/>
          </a:solidFill>
        </a:fill>
      </a:tcStyle>
    </a:band2H>
    <a:firstCol>
      <a:tcTxStyle b="on" i="off">
        <a:font>
          <a:latin typeface="Avenir Next Demi Bold"/>
          <a:ea typeface="Avenir Next Demi Bold"/>
          <a:cs typeface="Avenir Next Demi Bold"/>
        </a:font>
        <a:srgbClr val="5B5854"/>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b="def" i="def"/>
      <a:tcStyle>
        <a:tcBdr/>
        <a:fill>
          <a:solidFill>
            <a:srgbClr val="E9E7DC"/>
          </a:solidFill>
        </a:fill>
      </a:tcStyle>
    </a:band2H>
    <a:firstCol>
      <a:tcTxStyle b="on" i="off">
        <a:font>
          <a:latin typeface="Avenir Next Demi Bold"/>
          <a:ea typeface="Avenir Next Demi Bold"/>
          <a:cs typeface="Avenir Next Demi Bold"/>
        </a:font>
        <a:srgbClr val="5B5854"/>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n" i="off">
        <a:font>
          <a:latin typeface="Avenir Next Demi Bold"/>
          <a:ea typeface="Avenir Next Demi Bold"/>
          <a:cs typeface="Avenir Next Demi Bold"/>
        </a:font>
        <a:srgbClr val="5B585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
          <a:latin typeface="Avenir Next Medium"/>
          <a:ea typeface="Avenir Next Medium"/>
          <a:cs typeface="Avenir Next Medium"/>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wholeTbl>
    <a:band2H>
      <a:tcTxStyle b="def" i="def"/>
      <a:tcStyle>
        <a:tcBdr/>
        <a:fill>
          <a:solidFill>
            <a:schemeClr val="accent2">
              <a:hueOff val="-1122706"/>
              <a:satOff val="6504"/>
              <a:lumOff val="15871"/>
              <a:alpha val="12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50800" cap="flat">
              <a:solidFill>
                <a:schemeClr val="accent5">
                  <a:alpha val="75000"/>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Col>
    <a:la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50800" cap="flat">
              <a:solidFill>
                <a:schemeClr val="accent5">
                  <a:alpha val="75000"/>
                </a:schemeClr>
              </a:solidFill>
              <a:prstDash val="solid"/>
              <a:miter lim="400000"/>
            </a:ln>
          </a:top>
          <a:bottom>
            <a:ln w="12700" cap="flat">
              <a:noFill/>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12700" cap="flat">
              <a:noFill/>
              <a:miter lim="400000"/>
            </a:ln>
          </a:top>
          <a:bottom>
            <a:ln w="50800" cap="flat">
              <a:solidFill>
                <a:schemeClr val="accent5">
                  <a:alpha val="75000"/>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1.tif>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5" name="Shape 155"/>
          <p:cNvSpPr/>
          <p:nvPr>
            <p:ph type="sldImg"/>
          </p:nvPr>
        </p:nvSpPr>
        <p:spPr>
          <a:xfrm>
            <a:off x="1143000" y="685800"/>
            <a:ext cx="4572000" cy="3429000"/>
          </a:xfrm>
          <a:prstGeom prst="rect">
            <a:avLst/>
          </a:prstGeom>
        </p:spPr>
        <p:txBody>
          <a:bodyPr/>
          <a:lstStyle/>
          <a:p>
            <a:pPr/>
          </a:p>
        </p:txBody>
      </p:sp>
      <p:sp>
        <p:nvSpPr>
          <p:cNvPr id="156" name="Shape 15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Title Text"/>
          <p:cNvSpPr txBox="1"/>
          <p:nvPr>
            <p:ph type="title"/>
          </p:nvPr>
        </p:nvSpPr>
        <p:spPr>
          <a:xfrm>
            <a:off x="1257300" y="5397500"/>
            <a:ext cx="21869400" cy="5461000"/>
          </a:xfrm>
          <a:prstGeom prst="rect">
            <a:avLst/>
          </a:prstGeom>
        </p:spPr>
        <p:txBody>
          <a:bodyPr/>
          <a:lstStyle>
            <a:lvl1pPr>
              <a:defRPr spc="298" sz="14900">
                <a:solidFill>
                  <a:srgbClr val="FFFFFF"/>
                </a:solidFill>
              </a:defRPr>
            </a:lvl1pPr>
          </a:lstStyle>
          <a:p>
            <a:pPr/>
            <a:r>
              <a:t>Title Text</a:t>
            </a:r>
          </a:p>
        </p:txBody>
      </p:sp>
      <p:sp>
        <p:nvSpPr>
          <p:cNvPr id="12" name="Body Level One…"/>
          <p:cNvSpPr txBox="1"/>
          <p:nvPr>
            <p:ph type="body" sz="quarter" idx="1"/>
          </p:nvPr>
        </p:nvSpPr>
        <p:spPr>
          <a:xfrm>
            <a:off x="1257300" y="2895600"/>
            <a:ext cx="21869400" cy="2501900"/>
          </a:xfrm>
          <a:prstGeom prst="rect">
            <a:avLst/>
          </a:prstGeom>
        </p:spPr>
        <p:txBody>
          <a:bodyPr anchor="b"/>
          <a:lstStyle>
            <a:lvl1pPr marL="0" indent="0" algn="ctr">
              <a:spcBef>
                <a:spcPts val="0"/>
              </a:spcBef>
              <a:buSzTx/>
              <a:buNone/>
              <a:defRPr cap="all" spc="308" sz="7700">
                <a:solidFill>
                  <a:srgbClr val="FFFFFF"/>
                </a:solidFill>
                <a:latin typeface="+mn-lt"/>
                <a:ea typeface="+mn-ea"/>
                <a:cs typeface="+mn-cs"/>
                <a:sym typeface="Futura"/>
              </a:defRPr>
            </a:lvl1pPr>
            <a:lvl2pPr marL="0" indent="0" algn="ctr">
              <a:spcBef>
                <a:spcPts val="0"/>
              </a:spcBef>
              <a:buSzTx/>
              <a:buNone/>
              <a:defRPr cap="all" spc="308" sz="7700">
                <a:solidFill>
                  <a:srgbClr val="FFFFFF"/>
                </a:solidFill>
                <a:latin typeface="+mn-lt"/>
                <a:ea typeface="+mn-ea"/>
                <a:cs typeface="+mn-cs"/>
                <a:sym typeface="Futura"/>
              </a:defRPr>
            </a:lvl2pPr>
            <a:lvl3pPr marL="0" indent="0" algn="ctr">
              <a:spcBef>
                <a:spcPts val="0"/>
              </a:spcBef>
              <a:buSzTx/>
              <a:buNone/>
              <a:defRPr cap="all" spc="308" sz="7700">
                <a:solidFill>
                  <a:srgbClr val="FFFFFF"/>
                </a:solidFill>
                <a:latin typeface="+mn-lt"/>
                <a:ea typeface="+mn-ea"/>
                <a:cs typeface="+mn-cs"/>
                <a:sym typeface="Futura"/>
              </a:defRPr>
            </a:lvl3pPr>
            <a:lvl4pPr marL="0" indent="0" algn="ctr">
              <a:spcBef>
                <a:spcPts val="0"/>
              </a:spcBef>
              <a:buSzTx/>
              <a:buNone/>
              <a:defRPr cap="all" spc="308" sz="7700">
                <a:solidFill>
                  <a:srgbClr val="FFFFFF"/>
                </a:solidFill>
                <a:latin typeface="+mn-lt"/>
                <a:ea typeface="+mn-ea"/>
                <a:cs typeface="+mn-cs"/>
                <a:sym typeface="Futura"/>
              </a:defRPr>
            </a:lvl4pPr>
            <a:lvl5pPr marL="0" indent="0" algn="ctr">
              <a:spcBef>
                <a:spcPts val="0"/>
              </a:spcBef>
              <a:buSzTx/>
              <a:buNone/>
              <a:defRPr cap="all" spc="308" sz="77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96" name="Body Level One…"/>
          <p:cNvSpPr txBox="1"/>
          <p:nvPr>
            <p:ph type="body" idx="1"/>
          </p:nvPr>
        </p:nvSpPr>
        <p:spPr>
          <a:xfrm>
            <a:off x="1257300" y="1854200"/>
            <a:ext cx="21869400" cy="10502900"/>
          </a:xfrm>
          <a:prstGeom prst="rect">
            <a:avLst/>
          </a:prstGeom>
        </p:spPr>
        <p:txBody>
          <a:bodyPr anchor="ct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4" name="Image"/>
          <p:cNvSpPr/>
          <p:nvPr>
            <p:ph type="pic" sz="half" idx="21"/>
          </p:nvPr>
        </p:nvSpPr>
        <p:spPr>
          <a:xfrm>
            <a:off x="12344400" y="7213475"/>
            <a:ext cx="10807966" cy="702800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5" name="Image"/>
          <p:cNvSpPr/>
          <p:nvPr>
            <p:ph type="pic" sz="half" idx="22"/>
          </p:nvPr>
        </p:nvSpPr>
        <p:spPr>
          <a:xfrm>
            <a:off x="12358081" y="833053"/>
            <a:ext cx="10758605" cy="62865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6" name="Image"/>
          <p:cNvSpPr/>
          <p:nvPr>
            <p:ph type="pic" sz="half" idx="23"/>
          </p:nvPr>
        </p:nvSpPr>
        <p:spPr>
          <a:xfrm>
            <a:off x="1244661" y="1524000"/>
            <a:ext cx="10782301" cy="1095210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07"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2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4" name="Image"/>
          <p:cNvSpPr/>
          <p:nvPr>
            <p:ph type="pic" sz="half" idx="21"/>
          </p:nvPr>
        </p:nvSpPr>
        <p:spPr>
          <a:xfrm>
            <a:off x="12314767" y="1429600"/>
            <a:ext cx="10833102" cy="110037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15" name="Image"/>
          <p:cNvSpPr/>
          <p:nvPr>
            <p:ph type="pic" sz="half" idx="22"/>
          </p:nvPr>
        </p:nvSpPr>
        <p:spPr>
          <a:xfrm>
            <a:off x="1078993" y="1497954"/>
            <a:ext cx="10998201" cy="11015266"/>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116"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3" name="”"/>
          <p:cNvSpPr txBox="1"/>
          <p:nvPr>
            <p:ph type="body" sz="quarter" idx="21"/>
          </p:nvPr>
        </p:nvSpPr>
        <p:spPr>
          <a:xfrm>
            <a:off x="11470640" y="9931400"/>
            <a:ext cx="1444779" cy="2705100"/>
          </a:xfrm>
          <a:prstGeom prst="rect">
            <a:avLst/>
          </a:prstGeom>
        </p:spPr>
        <p:txBody>
          <a:bodyPr wrap="none">
            <a:spAutoFit/>
          </a:bodyPr>
          <a:lstStyle>
            <a:lvl1pPr marL="0" indent="0" algn="ctr">
              <a:spcBef>
                <a:spcPts val="0"/>
              </a:spcBef>
              <a:buClrTx/>
              <a:buSzTx/>
              <a:buNone/>
              <a:defRPr spc="360" sz="18000">
                <a:latin typeface="Baskerville SemiBold"/>
                <a:ea typeface="Baskerville SemiBold"/>
                <a:cs typeface="Baskerville SemiBold"/>
                <a:sym typeface="Baskerville SemiBold"/>
              </a:defRPr>
            </a:lvl1pPr>
          </a:lstStyle>
          <a:p>
            <a:pPr/>
            <a:r>
              <a:t>”</a:t>
            </a:r>
          </a:p>
        </p:txBody>
      </p:sp>
      <p:sp>
        <p:nvSpPr>
          <p:cNvPr id="124" name="“"/>
          <p:cNvSpPr txBox="1"/>
          <p:nvPr>
            <p:ph type="body" sz="quarter" idx="22"/>
          </p:nvPr>
        </p:nvSpPr>
        <p:spPr>
          <a:xfrm>
            <a:off x="11470640" y="2514600"/>
            <a:ext cx="1444779" cy="2705100"/>
          </a:xfrm>
          <a:prstGeom prst="rect">
            <a:avLst/>
          </a:prstGeom>
        </p:spPr>
        <p:txBody>
          <a:bodyPr wrap="none">
            <a:spAutoFit/>
          </a:bodyPr>
          <a:lstStyle>
            <a:lvl1pPr marL="0" indent="0" algn="ctr">
              <a:spcBef>
                <a:spcPts val="0"/>
              </a:spcBef>
              <a:buClrTx/>
              <a:buSzTx/>
              <a:buNone/>
              <a:defRPr spc="360" sz="18000">
                <a:latin typeface="Baskerville SemiBold"/>
                <a:ea typeface="Baskerville SemiBold"/>
                <a:cs typeface="Baskerville SemiBold"/>
                <a:sym typeface="Baskerville SemiBold"/>
              </a:defRPr>
            </a:lvl1pPr>
          </a:lstStyle>
          <a:p>
            <a:pPr/>
            <a:r>
              <a:t>“</a:t>
            </a:r>
          </a:p>
        </p:txBody>
      </p:sp>
      <p:sp>
        <p:nvSpPr>
          <p:cNvPr id="125" name="— Johnny Appleseed"/>
          <p:cNvSpPr txBox="1"/>
          <p:nvPr>
            <p:ph type="body" sz="quarter" idx="23"/>
          </p:nvPr>
        </p:nvSpPr>
        <p:spPr>
          <a:xfrm>
            <a:off x="1257300" y="9118600"/>
            <a:ext cx="21869400" cy="762000"/>
          </a:xfrm>
          <a:prstGeom prst="rect">
            <a:avLst/>
          </a:prstGeom>
        </p:spPr>
        <p:txBody>
          <a:bodyPr anchor="ctr">
            <a:spAutoFit/>
          </a:bodyPr>
          <a:lstStyle>
            <a:lvl1pPr marL="0" indent="0" algn="ctr">
              <a:spcBef>
                <a:spcPts val="0"/>
              </a:spcBef>
              <a:buClrTx/>
              <a:buSzTx/>
              <a:buNone/>
              <a:defRPr i="1" spc="76" sz="3800">
                <a:solidFill>
                  <a:schemeClr val="accent5">
                    <a:satOff val="-10854"/>
                    <a:lumOff val="-10463"/>
                  </a:schemeClr>
                </a:solidFill>
              </a:defRPr>
            </a:lvl1pPr>
          </a:lstStyle>
          <a:p>
            <a:pPr/>
            <a:r>
              <a:t>— Johnny Appleseed</a:t>
            </a:r>
          </a:p>
        </p:txBody>
      </p:sp>
      <p:sp>
        <p:nvSpPr>
          <p:cNvPr id="126" name="Type a quote here."/>
          <p:cNvSpPr txBox="1"/>
          <p:nvPr>
            <p:ph type="body" sz="quarter" idx="24"/>
          </p:nvPr>
        </p:nvSpPr>
        <p:spPr>
          <a:xfrm>
            <a:off x="1257300" y="7518400"/>
            <a:ext cx="21869400" cy="1447800"/>
          </a:xfrm>
          <a:prstGeom prst="rect">
            <a:avLst/>
          </a:prstGeom>
        </p:spPr>
        <p:txBody>
          <a:bodyPr anchor="b">
            <a:spAutoFit/>
          </a:bodyPr>
          <a:lstStyle>
            <a:lvl1pPr marL="0" indent="0" algn="ctr">
              <a:spcBef>
                <a:spcPts val="500"/>
              </a:spcBef>
              <a:buClrTx/>
              <a:buSzTx/>
              <a:buNone/>
              <a:defRPr cap="all" spc="656" sz="8200">
                <a:latin typeface="+mn-lt"/>
                <a:ea typeface="+mn-ea"/>
                <a:cs typeface="+mn-cs"/>
                <a:sym typeface="Futura"/>
              </a:defRPr>
            </a:lvl1pPr>
          </a:lstStyle>
          <a:p>
            <a:pPr/>
            <a:r>
              <a:t>Type a quote here.</a:t>
            </a:r>
          </a:p>
        </p:txBody>
      </p:sp>
      <p:sp>
        <p:nvSpPr>
          <p:cNvPr id="127"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0" y="0"/>
            <a:ext cx="24384000" cy="15855964"/>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9"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 name="Image"/>
          <p:cNvSpPr/>
          <p:nvPr>
            <p:ph type="pic" idx="21"/>
          </p:nvPr>
        </p:nvSpPr>
        <p:spPr>
          <a:xfrm>
            <a:off x="800100" y="3962400"/>
            <a:ext cx="22772998" cy="14808393"/>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21" name="Title Text"/>
          <p:cNvSpPr txBox="1"/>
          <p:nvPr>
            <p:ph type="title"/>
          </p:nvPr>
        </p:nvSpPr>
        <p:spPr>
          <a:xfrm>
            <a:off x="1257300" y="1663700"/>
            <a:ext cx="21869400" cy="1866900"/>
          </a:xfrm>
          <a:prstGeom prst="rect">
            <a:avLst/>
          </a:prstGeom>
        </p:spPr>
        <p:txBody>
          <a:bodyPr/>
          <a:lstStyle>
            <a:lvl1pPr>
              <a:lnSpc>
                <a:spcPct val="80000"/>
              </a:lnSpc>
              <a:defRPr spc="209" sz="10500">
                <a:solidFill>
                  <a:srgbClr val="FFFFFF"/>
                </a:solidFill>
              </a:defRPr>
            </a:lvl1pPr>
          </a:lstStyle>
          <a:p>
            <a:pPr/>
            <a:r>
              <a:t>Title Text</a:t>
            </a:r>
          </a:p>
        </p:txBody>
      </p:sp>
      <p:sp>
        <p:nvSpPr>
          <p:cNvPr id="22" name="Body Level One…"/>
          <p:cNvSpPr txBox="1"/>
          <p:nvPr>
            <p:ph type="body" sz="quarter" idx="1"/>
          </p:nvPr>
        </p:nvSpPr>
        <p:spPr>
          <a:xfrm>
            <a:off x="1257300" y="711200"/>
            <a:ext cx="21869400" cy="952500"/>
          </a:xfrm>
          <a:prstGeom prst="rect">
            <a:avLst/>
          </a:prstGeom>
        </p:spPr>
        <p:txBody>
          <a:bodyPr/>
          <a:lstStyle>
            <a:lvl1pPr marL="0" indent="0" algn="ctr">
              <a:spcBef>
                <a:spcPts val="0"/>
              </a:spcBef>
              <a:buClrTx/>
              <a:buSzTx/>
              <a:buNone/>
              <a:defRPr cap="all" spc="116" sz="5800">
                <a:solidFill>
                  <a:srgbClr val="FFFFFF"/>
                </a:solidFill>
                <a:latin typeface="+mn-lt"/>
                <a:ea typeface="+mn-ea"/>
                <a:cs typeface="+mn-cs"/>
                <a:sym typeface="Futura"/>
              </a:defRPr>
            </a:lvl1pPr>
            <a:lvl2pPr marL="0" indent="0" algn="ctr">
              <a:spcBef>
                <a:spcPts val="0"/>
              </a:spcBef>
              <a:buClrTx/>
              <a:buSzTx/>
              <a:buNone/>
              <a:defRPr cap="all" spc="116" sz="5800">
                <a:solidFill>
                  <a:srgbClr val="FFFFFF"/>
                </a:solidFill>
                <a:latin typeface="+mn-lt"/>
                <a:ea typeface="+mn-ea"/>
                <a:cs typeface="+mn-cs"/>
                <a:sym typeface="Futura"/>
              </a:defRPr>
            </a:lvl2pPr>
            <a:lvl3pPr marL="0" indent="0" algn="ctr">
              <a:spcBef>
                <a:spcPts val="0"/>
              </a:spcBef>
              <a:buClrTx/>
              <a:buSzTx/>
              <a:buNone/>
              <a:defRPr cap="all" spc="116" sz="5800">
                <a:solidFill>
                  <a:srgbClr val="FFFFFF"/>
                </a:solidFill>
                <a:latin typeface="+mn-lt"/>
                <a:ea typeface="+mn-ea"/>
                <a:cs typeface="+mn-cs"/>
                <a:sym typeface="Futura"/>
              </a:defRPr>
            </a:lvl3pPr>
            <a:lvl4pPr marL="0" indent="0" algn="ctr">
              <a:spcBef>
                <a:spcPts val="0"/>
              </a:spcBef>
              <a:buClrTx/>
              <a:buSzTx/>
              <a:buNone/>
              <a:defRPr cap="all" spc="116" sz="5800">
                <a:solidFill>
                  <a:srgbClr val="FFFFFF"/>
                </a:solidFill>
                <a:latin typeface="+mn-lt"/>
                <a:ea typeface="+mn-ea"/>
                <a:cs typeface="+mn-cs"/>
                <a:sym typeface="Futura"/>
              </a:defRPr>
            </a:lvl4pPr>
            <a:lvl5pPr marL="0" indent="0" algn="ctr">
              <a:spcBef>
                <a:spcPts val="0"/>
              </a:spcBef>
              <a:buClrTx/>
              <a:buSzTx/>
              <a:buNone/>
              <a:defRPr cap="all" spc="116" sz="58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Image"/>
          <p:cNvSpPr/>
          <p:nvPr>
            <p:ph type="pic" idx="21"/>
          </p:nvPr>
        </p:nvSpPr>
        <p:spPr>
          <a:xfrm>
            <a:off x="1257300" y="3263900"/>
            <a:ext cx="21869402" cy="14220819"/>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31" name="Title Text"/>
          <p:cNvSpPr txBox="1"/>
          <p:nvPr>
            <p:ph type="title"/>
          </p:nvPr>
        </p:nvSpPr>
        <p:spPr>
          <a:prstGeom prst="rect">
            <a:avLst/>
          </a:prstGeom>
        </p:spPr>
        <p:txBody>
          <a:bodyPr/>
          <a:lstStyle/>
          <a:p>
            <a:pPr/>
            <a:r>
              <a:t>Title Text</a:t>
            </a:r>
          </a:p>
        </p:txBody>
      </p:sp>
      <p:sp>
        <p:nvSpPr>
          <p:cNvPr id="32" name="Body Level One…"/>
          <p:cNvSpPr txBox="1"/>
          <p:nvPr>
            <p:ph type="body" sz="quarter" idx="1"/>
          </p:nvPr>
        </p:nvSpPr>
        <p:spPr>
          <a:xfrm>
            <a:off x="1257300" y="1879600"/>
            <a:ext cx="21869400" cy="723900"/>
          </a:xfrm>
          <a:prstGeom prst="rect">
            <a:avLst/>
          </a:prstGeom>
        </p:spPr>
        <p:txBody>
          <a:bodyPr/>
          <a:lstStyle>
            <a:lvl1pPr marL="0" indent="0" algn="ctr">
              <a:spcBef>
                <a:spcPts val="0"/>
              </a:spcBef>
              <a:buSzTx/>
              <a:buNone/>
              <a:defRPr cap="all" spc="342" sz="3800">
                <a:latin typeface="+mn-lt"/>
                <a:ea typeface="+mn-ea"/>
                <a:cs typeface="+mn-cs"/>
                <a:sym typeface="Futura"/>
              </a:defRPr>
            </a:lvl1pPr>
            <a:lvl2pPr marL="0" indent="0" algn="ctr">
              <a:spcBef>
                <a:spcPts val="0"/>
              </a:spcBef>
              <a:buSzTx/>
              <a:buNone/>
              <a:defRPr cap="all" spc="342" sz="3800">
                <a:latin typeface="+mn-lt"/>
                <a:ea typeface="+mn-ea"/>
                <a:cs typeface="+mn-cs"/>
                <a:sym typeface="Futura"/>
              </a:defRPr>
            </a:lvl2pPr>
            <a:lvl3pPr marL="0" indent="0" algn="ctr">
              <a:spcBef>
                <a:spcPts val="0"/>
              </a:spcBef>
              <a:buSzTx/>
              <a:buNone/>
              <a:defRPr cap="all" spc="342" sz="3800">
                <a:latin typeface="+mn-lt"/>
                <a:ea typeface="+mn-ea"/>
                <a:cs typeface="+mn-cs"/>
                <a:sym typeface="Futura"/>
              </a:defRPr>
            </a:lvl3pPr>
            <a:lvl4pPr marL="0" indent="0" algn="ctr">
              <a:spcBef>
                <a:spcPts val="0"/>
              </a:spcBef>
              <a:buSzTx/>
              <a:buNone/>
              <a:defRPr cap="all" spc="342" sz="3800">
                <a:latin typeface="+mn-lt"/>
                <a:ea typeface="+mn-ea"/>
                <a:cs typeface="+mn-cs"/>
                <a:sym typeface="Futura"/>
              </a:defRPr>
            </a:lvl4pPr>
            <a:lvl5pPr marL="0" indent="0" algn="ctr">
              <a:spcBef>
                <a:spcPts val="0"/>
              </a:spcBef>
              <a:buSzTx/>
              <a:buNone/>
              <a:defRPr cap="all" spc="342" sz="38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0" name="Title Text"/>
          <p:cNvSpPr txBox="1"/>
          <p:nvPr>
            <p:ph type="title"/>
          </p:nvPr>
        </p:nvSpPr>
        <p:spPr>
          <a:xfrm>
            <a:off x="1257300" y="4343400"/>
            <a:ext cx="21869400" cy="5016500"/>
          </a:xfrm>
          <a:prstGeom prst="rect">
            <a:avLst/>
          </a:prstGeom>
        </p:spPr>
        <p:txBody>
          <a:bodyPr anchor="ctr"/>
          <a:lstStyle>
            <a:lvl1pPr>
              <a:defRPr spc="298" sz="14900">
                <a:solidFill>
                  <a:srgbClr val="FFFFFF"/>
                </a:solidFill>
              </a:defRPr>
            </a:lvl1pPr>
          </a:lstStyle>
          <a:p>
            <a:pPr/>
            <a:r>
              <a:t>Title Text</a:t>
            </a:r>
          </a:p>
        </p:txBody>
      </p:sp>
      <p:sp>
        <p:nvSpPr>
          <p:cNvPr id="41"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8" name="Title Text"/>
          <p:cNvSpPr txBox="1"/>
          <p:nvPr>
            <p:ph type="title"/>
          </p:nvPr>
        </p:nvSpPr>
        <p:spPr>
          <a:xfrm>
            <a:off x="1257300" y="4343400"/>
            <a:ext cx="21869400" cy="5016500"/>
          </a:xfrm>
          <a:prstGeom prst="rect">
            <a:avLst/>
          </a:prstGeom>
        </p:spPr>
        <p:txBody>
          <a:bodyPr anchor="ctr"/>
          <a:lstStyle>
            <a:lvl1pPr>
              <a:defRPr spc="298" sz="14900"/>
            </a:lvl1p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6" name="Image"/>
          <p:cNvSpPr/>
          <p:nvPr>
            <p:ph type="pic" idx="21"/>
          </p:nvPr>
        </p:nvSpPr>
        <p:spPr>
          <a:xfrm>
            <a:off x="9287692" y="1473939"/>
            <a:ext cx="14798045" cy="10998201"/>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57" name="Title Text"/>
          <p:cNvSpPr txBox="1"/>
          <p:nvPr>
            <p:ph type="title"/>
          </p:nvPr>
        </p:nvSpPr>
        <p:spPr>
          <a:xfrm>
            <a:off x="1257300" y="5892800"/>
            <a:ext cx="8483600" cy="5029200"/>
          </a:xfrm>
          <a:prstGeom prst="rect">
            <a:avLst/>
          </a:prstGeom>
        </p:spPr>
        <p:txBody>
          <a:bodyPr/>
          <a:lstStyle>
            <a:lvl1pPr algn="l">
              <a:lnSpc>
                <a:spcPct val="80000"/>
              </a:lnSpc>
              <a:defRPr spc="209" sz="10500"/>
            </a:lvl1pPr>
          </a:lstStyle>
          <a:p>
            <a:pPr/>
            <a:r>
              <a:t>Title Text</a:t>
            </a:r>
          </a:p>
        </p:txBody>
      </p:sp>
      <p:sp>
        <p:nvSpPr>
          <p:cNvPr id="58" name="Body Level One…"/>
          <p:cNvSpPr txBox="1"/>
          <p:nvPr>
            <p:ph type="body" sz="quarter" idx="1"/>
          </p:nvPr>
        </p:nvSpPr>
        <p:spPr>
          <a:xfrm>
            <a:off x="1257300" y="4000500"/>
            <a:ext cx="8483600" cy="1905000"/>
          </a:xfrm>
          <a:prstGeom prst="rect">
            <a:avLst/>
          </a:prstGeom>
        </p:spPr>
        <p:txBody>
          <a:bodyPr anchor="b"/>
          <a:lstStyle>
            <a:lvl1pPr marL="0" indent="0">
              <a:spcBef>
                <a:spcPts val="0"/>
              </a:spcBef>
              <a:buClrTx/>
              <a:buSzTx/>
              <a:buNone/>
              <a:defRPr cap="all" spc="116" sz="5800">
                <a:latin typeface="+mn-lt"/>
                <a:ea typeface="+mn-ea"/>
                <a:cs typeface="+mn-cs"/>
                <a:sym typeface="Futura"/>
              </a:defRPr>
            </a:lvl1pPr>
            <a:lvl2pPr marL="0" indent="0">
              <a:spcBef>
                <a:spcPts val="0"/>
              </a:spcBef>
              <a:buClrTx/>
              <a:buSzTx/>
              <a:buNone/>
              <a:defRPr cap="all" spc="116" sz="5800">
                <a:latin typeface="+mn-lt"/>
                <a:ea typeface="+mn-ea"/>
                <a:cs typeface="+mn-cs"/>
                <a:sym typeface="Futura"/>
              </a:defRPr>
            </a:lvl2pPr>
            <a:lvl3pPr marL="0" indent="0">
              <a:spcBef>
                <a:spcPts val="0"/>
              </a:spcBef>
              <a:buClrTx/>
              <a:buSzTx/>
              <a:buNone/>
              <a:defRPr cap="all" spc="116" sz="5800">
                <a:latin typeface="+mn-lt"/>
                <a:ea typeface="+mn-ea"/>
                <a:cs typeface="+mn-cs"/>
                <a:sym typeface="Futura"/>
              </a:defRPr>
            </a:lvl3pPr>
            <a:lvl4pPr marL="0" indent="0">
              <a:spcBef>
                <a:spcPts val="0"/>
              </a:spcBef>
              <a:buClrTx/>
              <a:buSzTx/>
              <a:buNone/>
              <a:defRPr cap="all" spc="116" sz="5800">
                <a:latin typeface="+mn-lt"/>
                <a:ea typeface="+mn-ea"/>
                <a:cs typeface="+mn-cs"/>
                <a:sym typeface="Futura"/>
              </a:defRPr>
            </a:lvl4pPr>
            <a:lvl5pPr marL="0" indent="0">
              <a:spcBef>
                <a:spcPts val="0"/>
              </a:spcBef>
              <a:buClrTx/>
              <a:buSzTx/>
              <a:buNone/>
              <a:defRPr cap="all" spc="116" sz="58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66" name="donec quis nunc"/>
          <p:cNvSpPr txBox="1"/>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cap="all" spc="342" sz="3800">
                <a:latin typeface="+mn-lt"/>
                <a:ea typeface="+mn-ea"/>
                <a:cs typeface="+mn-cs"/>
                <a:sym typeface="Futura"/>
              </a:defRPr>
            </a:lvl1pPr>
          </a:lstStyle>
          <a:p>
            <a:pPr/>
            <a:r>
              <a:t>donec quis nunc</a:t>
            </a:r>
          </a:p>
        </p:txBody>
      </p:sp>
      <p:sp>
        <p:nvSpPr>
          <p:cNvPr id="67" name="Title Text"/>
          <p:cNvSpPr txBox="1"/>
          <p:nvPr>
            <p:ph type="title"/>
          </p:nvPr>
        </p:nvSpPr>
        <p:spPr>
          <a:prstGeom prst="rect">
            <a:avLst/>
          </a:prstGeom>
        </p:spPr>
        <p:txBody>
          <a:bodyPr/>
          <a:lstStyle/>
          <a:p>
            <a:pPr/>
            <a:r>
              <a:t>Title Text</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75" name="donec quis nunc"/>
          <p:cNvSpPr txBox="1"/>
          <p:nvPr>
            <p:ph type="body" sz="quarter" idx="21"/>
          </p:nvPr>
        </p:nvSpPr>
        <p:spPr>
          <a:xfrm>
            <a:off x="1257300" y="1879600"/>
            <a:ext cx="21869400" cy="723900"/>
          </a:xfrm>
          <a:prstGeom prst="rect">
            <a:avLst/>
          </a:prstGeom>
        </p:spPr>
        <p:txBody>
          <a:bodyPr>
            <a:spAutoFit/>
          </a:bodyPr>
          <a:lstStyle>
            <a:lvl1pPr marL="0" indent="0" algn="ctr">
              <a:spcBef>
                <a:spcPts val="0"/>
              </a:spcBef>
              <a:buClrTx/>
              <a:buSzTx/>
              <a:buNone/>
              <a:defRPr cap="all" spc="342" sz="3800">
                <a:latin typeface="+mn-lt"/>
                <a:ea typeface="+mn-ea"/>
                <a:cs typeface="+mn-cs"/>
                <a:sym typeface="Futura"/>
              </a:defRPr>
            </a:lvl1pPr>
          </a:lstStyle>
          <a:p>
            <a:pPr/>
            <a:r>
              <a:t>donec quis nunc</a:t>
            </a:r>
          </a:p>
        </p:txBody>
      </p:sp>
      <p:sp>
        <p:nvSpPr>
          <p:cNvPr id="76" name="Title Text"/>
          <p:cNvSpPr txBox="1"/>
          <p:nvPr>
            <p:ph type="title"/>
          </p:nvPr>
        </p:nvSpPr>
        <p:spPr>
          <a:prstGeom prst="rect">
            <a:avLst/>
          </a:prstGeom>
        </p:spPr>
        <p:txBody>
          <a:bodyPr/>
          <a:lstStyle/>
          <a:p>
            <a:pPr/>
            <a:r>
              <a:t>Title Text</a:t>
            </a:r>
          </a:p>
        </p:txBody>
      </p:sp>
      <p:sp>
        <p:nvSpPr>
          <p:cNvPr id="7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5" name="Image"/>
          <p:cNvSpPr/>
          <p:nvPr>
            <p:ph type="pic" sz="half" idx="21"/>
          </p:nvPr>
        </p:nvSpPr>
        <p:spPr>
          <a:xfrm>
            <a:off x="10477500" y="3124200"/>
            <a:ext cx="12623801" cy="9382260"/>
          </a:xfrm>
          <a:prstGeom prst="rect">
            <a:avLst/>
          </a:prstGeom>
          <a:effectLst>
            <a:outerShdw sx="100000" sy="100000" kx="0" ky="0" algn="b" rotWithShape="0" blurRad="127000" dist="76200" dir="2700000">
              <a:srgbClr val="000000">
                <a:alpha val="75000"/>
              </a:srgbClr>
            </a:outerShdw>
          </a:effectLst>
        </p:spPr>
        <p:txBody>
          <a:bodyPr lIns="91439" tIns="45719" rIns="91439" bIns="45719">
            <a:noAutofit/>
          </a:bodyPr>
          <a:lstStyle/>
          <a:p>
            <a:pPr/>
          </a:p>
        </p:txBody>
      </p:sp>
      <p:sp>
        <p:nvSpPr>
          <p:cNvPr id="86" name="Lorem ipsum"/>
          <p:cNvSpPr txBox="1"/>
          <p:nvPr>
            <p:ph type="body" sz="quarter" idx="22"/>
          </p:nvPr>
        </p:nvSpPr>
        <p:spPr>
          <a:xfrm>
            <a:off x="1257300" y="1879600"/>
            <a:ext cx="21869400" cy="723900"/>
          </a:xfrm>
          <a:prstGeom prst="rect">
            <a:avLst/>
          </a:prstGeom>
        </p:spPr>
        <p:txBody>
          <a:bodyPr>
            <a:spAutoFit/>
          </a:bodyPr>
          <a:lstStyle>
            <a:lvl1pPr marL="0" indent="0" algn="ctr">
              <a:spcBef>
                <a:spcPts val="0"/>
              </a:spcBef>
              <a:buClrTx/>
              <a:buSzTx/>
              <a:buNone/>
              <a:defRPr cap="all" spc="342" sz="3800">
                <a:latin typeface="+mn-lt"/>
                <a:ea typeface="+mn-ea"/>
                <a:cs typeface="+mn-cs"/>
                <a:sym typeface="Futura"/>
              </a:defRPr>
            </a:lvl1pPr>
          </a:lstStyle>
          <a:p>
            <a:pPr/>
            <a:r>
              <a:t>Lorem ipsum</a:t>
            </a:r>
          </a:p>
        </p:txBody>
      </p:sp>
      <p:sp>
        <p:nvSpPr>
          <p:cNvPr id="87" name="Title Text"/>
          <p:cNvSpPr txBox="1"/>
          <p:nvPr>
            <p:ph type="title"/>
          </p:nvPr>
        </p:nvSpPr>
        <p:spPr>
          <a:prstGeom prst="rect">
            <a:avLst/>
          </a:prstGeom>
        </p:spPr>
        <p:txBody>
          <a:bodyPr/>
          <a:lstStyle/>
          <a:p>
            <a:pPr/>
            <a:r>
              <a:t>Title Text</a:t>
            </a:r>
          </a:p>
        </p:txBody>
      </p:sp>
      <p:sp>
        <p:nvSpPr>
          <p:cNvPr id="88" name="Body Level One…"/>
          <p:cNvSpPr txBox="1"/>
          <p:nvPr>
            <p:ph type="body" sz="half" idx="1"/>
          </p:nvPr>
        </p:nvSpPr>
        <p:spPr>
          <a:xfrm>
            <a:off x="1257300" y="3632200"/>
            <a:ext cx="8382000" cy="8470900"/>
          </a:xfrm>
          <a:prstGeom prst="rect">
            <a:avLst/>
          </a:prstGeom>
        </p:spPr>
        <p:txBody>
          <a:bodyPr/>
          <a:lstStyle>
            <a:lvl1pPr>
              <a:spcBef>
                <a:spcPts val="4000"/>
              </a:spcBef>
              <a:defRPr spc="70" sz="3500"/>
            </a:lvl1pPr>
            <a:lvl2pPr>
              <a:spcBef>
                <a:spcPts val="4000"/>
              </a:spcBef>
              <a:defRPr spc="70" sz="3500"/>
            </a:lvl2pPr>
            <a:lvl3pPr>
              <a:spcBef>
                <a:spcPts val="4000"/>
              </a:spcBef>
              <a:defRPr spc="70" sz="3500"/>
            </a:lvl3pPr>
            <a:lvl4pPr>
              <a:spcBef>
                <a:spcPts val="4000"/>
              </a:spcBef>
              <a:defRPr spc="70" sz="3500"/>
            </a:lvl4pPr>
            <a:lvl5pPr>
              <a:spcBef>
                <a:spcPts val="4000"/>
              </a:spcBef>
              <a:defRPr spc="70" sz="3500"/>
            </a:lvl5pPr>
          </a:lstStyle>
          <a:p>
            <a:pPr/>
            <a:r>
              <a:t>Body Level One</a:t>
            </a:r>
          </a:p>
          <a:p>
            <a:pPr lvl="1"/>
            <a:r>
              <a:t>Body Level Two</a:t>
            </a:r>
          </a:p>
          <a:p>
            <a:pPr lvl="2"/>
            <a:r>
              <a:t>Body Level Three</a:t>
            </a:r>
          </a:p>
          <a:p>
            <a:pPr lvl="3"/>
            <a:r>
              <a:t>Body Level Four</a:t>
            </a:r>
          </a:p>
          <a:p>
            <a:pPr lvl="4"/>
            <a:r>
              <a:t>Body Level Five</a:t>
            </a:r>
          </a:p>
        </p:txBody>
      </p:sp>
      <p:sp>
        <p:nvSpPr>
          <p:cNvPr id="89" name="Slide Number"/>
          <p:cNvSpPr txBox="1"/>
          <p:nvPr>
            <p:ph type="sldNum" sz="quarter" idx="2"/>
          </p:nvPr>
        </p:nvSpPr>
        <p:spPr>
          <a:xfrm>
            <a:off x="11952392" y="12983939"/>
            <a:ext cx="479216" cy="498922"/>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1257300" y="825500"/>
            <a:ext cx="21869400" cy="1054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3" name="Slide Number"/>
          <p:cNvSpPr txBox="1"/>
          <p:nvPr>
            <p:ph type="sldNum" sz="quarter" idx="2"/>
          </p:nvPr>
        </p:nvSpPr>
        <p:spPr>
          <a:xfrm>
            <a:off x="11952392" y="12971239"/>
            <a:ext cx="479216" cy="498922"/>
          </a:xfrm>
          <a:prstGeom prst="rect">
            <a:avLst/>
          </a:prstGeom>
          <a:ln w="12700">
            <a:miter lim="400000"/>
          </a:ln>
        </p:spPr>
        <p:txBody>
          <a:bodyPr wrap="none" lIns="50800" tIns="50800" rIns="50800" bIns="50800" anchor="ctr">
            <a:spAutoFit/>
          </a:bodyPr>
          <a:lstStyle>
            <a:lvl1pPr>
              <a:defRPr cap="all" spc="48" sz="2400">
                <a:solidFill>
                  <a:srgbClr val="9A958E"/>
                </a:solidFill>
                <a:latin typeface="+mn-lt"/>
                <a:ea typeface="+mn-ea"/>
                <a:cs typeface="+mn-cs"/>
                <a:sym typeface="Futura"/>
              </a:defRPr>
            </a:lvl1pPr>
          </a:lstStyle>
          <a:p>
            <a:pPr/>
            <a:fld id="{86CB4B4D-7CA3-9044-876B-883B54F8677D}" type="slidenum"/>
          </a:p>
        </p:txBody>
      </p:sp>
      <p:sp>
        <p:nvSpPr>
          <p:cNvPr id="4" name="Body Level One…"/>
          <p:cNvSpPr txBox="1"/>
          <p:nvPr>
            <p:ph type="body" idx="1"/>
          </p:nvPr>
        </p:nvSpPr>
        <p:spPr>
          <a:xfrm>
            <a:off x="1257300" y="3352800"/>
            <a:ext cx="21869400" cy="90678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transition xmlns:p14="http://schemas.microsoft.com/office/powerpoint/2010/main" spd="med" advClick="1"/>
  <p:txStyles>
    <p:titleStyle>
      <a:lvl1pPr marL="0" marR="0" indent="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1pPr>
      <a:lvl2pPr marL="0" marR="0" indent="3429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2pPr>
      <a:lvl3pPr marL="0" marR="0" indent="6858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3pPr>
      <a:lvl4pPr marL="0" marR="0" indent="10287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4pPr>
      <a:lvl5pPr marL="0" marR="0" indent="13716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5pPr>
      <a:lvl6pPr marL="0" marR="0" indent="17145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6pPr>
      <a:lvl7pPr marL="0" marR="0" indent="20574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7pPr>
      <a:lvl8pPr marL="0" marR="0" indent="24003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8pPr>
      <a:lvl9pPr marL="0" marR="0" indent="2743200" algn="ctr" defTabSz="647700" rtl="0" latinLnBrk="0">
        <a:lnSpc>
          <a:spcPct val="100000"/>
        </a:lnSpc>
        <a:spcBef>
          <a:spcPts val="0"/>
        </a:spcBef>
        <a:spcAft>
          <a:spcPts val="0"/>
        </a:spcAft>
        <a:buClrTx/>
        <a:buSzTx/>
        <a:buFontTx/>
        <a:buNone/>
        <a:tabLst/>
        <a:defRPr b="0" baseline="0" cap="all" i="0" spc="116" strike="noStrike" sz="5800" u="none">
          <a:solidFill>
            <a:srgbClr val="5B5854"/>
          </a:solidFill>
          <a:uFillTx/>
          <a:latin typeface="+mn-lt"/>
          <a:ea typeface="+mn-ea"/>
          <a:cs typeface="+mn-cs"/>
          <a:sym typeface="Futura"/>
        </a:defRPr>
      </a:lvl9pPr>
    </p:titleStyle>
    <p:bodyStyle>
      <a:lvl1pPr marL="508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1pPr>
      <a:lvl2pPr marL="1016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2pPr>
      <a:lvl3pPr marL="1524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3pPr>
      <a:lvl4pPr marL="2032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4pPr>
      <a:lvl5pPr marL="2540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5pPr>
      <a:lvl6pPr marL="3048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6pPr>
      <a:lvl7pPr marL="3556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7pPr>
      <a:lvl8pPr marL="4064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8pPr>
      <a:lvl9pPr marL="4572000" marR="0" indent="-508000" algn="l" defTabSz="647700" rtl="0" latinLnBrk="0">
        <a:lnSpc>
          <a:spcPct val="100000"/>
        </a:lnSpc>
        <a:spcBef>
          <a:spcPts val="4800"/>
        </a:spcBef>
        <a:spcAft>
          <a:spcPts val="0"/>
        </a:spcAft>
        <a:buClr>
          <a:srgbClr val="9A958E"/>
        </a:buClr>
        <a:buSzPct val="75000"/>
        <a:buFontTx/>
        <a:buChar char="•"/>
        <a:tabLst/>
        <a:defRPr b="0" baseline="0" cap="none" i="0" spc="84" strike="noStrike" sz="4200" u="none">
          <a:solidFill>
            <a:srgbClr val="5B5854"/>
          </a:solidFill>
          <a:uFillTx/>
          <a:latin typeface="Avenir Medium"/>
          <a:ea typeface="Avenir Medium"/>
          <a:cs typeface="Avenir Medium"/>
          <a:sym typeface="Avenir Medium"/>
        </a:defRPr>
      </a:lvl9pPr>
    </p:bodyStyle>
    <p:otherStyle>
      <a:lvl1pPr marL="0" marR="0" indent="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1pPr>
      <a:lvl2pPr marL="0" marR="0" indent="2286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2pPr>
      <a:lvl3pPr marL="0" marR="0" indent="4572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3pPr>
      <a:lvl4pPr marL="0" marR="0" indent="6858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4pPr>
      <a:lvl5pPr marL="0" marR="0" indent="9144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5pPr>
      <a:lvl6pPr marL="0" marR="0" indent="11430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6pPr>
      <a:lvl7pPr marL="0" marR="0" indent="13716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7pPr>
      <a:lvl8pPr marL="0" marR="0" indent="16002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8pPr>
      <a:lvl9pPr marL="0" marR="0" indent="1828800" algn="ctr" defTabSz="647700" latinLnBrk="0">
        <a:lnSpc>
          <a:spcPct val="100000"/>
        </a:lnSpc>
        <a:spcBef>
          <a:spcPts val="0"/>
        </a:spcBef>
        <a:spcAft>
          <a:spcPts val="0"/>
        </a:spcAft>
        <a:buClrTx/>
        <a:buSzTx/>
        <a:buFontTx/>
        <a:buNone/>
        <a:tabLst/>
        <a:defRPr b="0" baseline="0" cap="all" i="0" spc="48" strike="noStrike" sz="2400" u="none">
          <a:solidFill>
            <a:schemeClr val="tx1"/>
          </a:solidFill>
          <a:uFillTx/>
          <a:latin typeface="+mn-lt"/>
          <a:ea typeface="+mn-ea"/>
          <a:cs typeface="+mn-cs"/>
          <a:sym typeface="Futur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8.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9.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Phoenix_metropolitan_area" TargetMode="External"/><Relationship Id="rId3" Type="http://schemas.openxmlformats.org/officeDocument/2006/relationships/hyperlink" Target="https://en.wikipedia.org/wiki/Valley_of_the_Sun" TargetMode="External"/><Relationship Id="rId4" Type="http://schemas.openxmlformats.org/officeDocument/2006/relationships/image" Target="../media/image7.jpeg"/><Relationship Id="rId5" Type="http://schemas.openxmlformats.org/officeDocument/2006/relationships/image" Target="../media/image3.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hyperlink" Target="https://en.wikipedia.org/wiki/List_of_postal_codes_of_Canada:_M" TargetMode="External"/></Relationships>

</file>

<file path=ppt/slides/_rels/slide7.xml.rels><?xml version="1.0" encoding="UTF-8"?>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8" name="The battle of neighborhoods…"/>
          <p:cNvSpPr txBox="1"/>
          <p:nvPr>
            <p:ph type="title"/>
          </p:nvPr>
        </p:nvSpPr>
        <p:spPr>
          <a:prstGeom prst="rect">
            <a:avLst/>
          </a:prstGeom>
        </p:spPr>
        <p:txBody>
          <a:bodyPr/>
          <a:lstStyle/>
          <a:p>
            <a:pPr defTabSz="433959">
              <a:defRPr spc="199" sz="9983"/>
            </a:pPr>
            <a:r>
              <a:t>The battle of neighborhoods</a:t>
            </a:r>
          </a:p>
          <a:p>
            <a:pPr defTabSz="433959">
              <a:defRPr spc="85" sz="4288"/>
            </a:pPr>
            <a:r>
              <a:t>Mexican restaurant location hunt</a:t>
            </a:r>
          </a:p>
          <a:p>
            <a:pPr defTabSz="433959">
              <a:spcBef>
                <a:spcPts val="3200"/>
              </a:spcBef>
              <a:defRPr cap="none" spc="56" sz="2814">
                <a:latin typeface="Avenir Medium"/>
                <a:ea typeface="Avenir Medium"/>
                <a:cs typeface="Avenir Medium"/>
                <a:sym typeface="Avenir Medium"/>
              </a:defRPr>
            </a:pPr>
            <a:r>
              <a:t>By Manitha</a:t>
            </a:r>
          </a:p>
        </p:txBody>
      </p:sp>
      <p:sp>
        <p:nvSpPr>
          <p:cNvPr id="159" name="Slide Number"/>
          <p:cNvSpPr txBox="1"/>
          <p:nvPr>
            <p:ph type="sldNum" sz="quarter" idx="2"/>
          </p:nvPr>
        </p:nvSpPr>
        <p:spPr>
          <a:xfrm>
            <a:off x="12037742" y="129712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2" name="Foursquare API"/>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212121"/>
                </a:solidFill>
                <a:latin typeface="Calibri"/>
                <a:ea typeface="Calibri"/>
                <a:cs typeface="Calibri"/>
                <a:sym typeface="Calibri"/>
              </a:defRPr>
            </a:lvl1pPr>
          </a:lstStyle>
          <a:p>
            <a:pPr>
              <a:defRPr>
                <a:solidFill>
                  <a:srgbClr val="000000"/>
                </a:solidFill>
              </a:defRPr>
            </a:pPr>
            <a:r>
              <a:rPr>
                <a:solidFill>
                  <a:srgbClr val="212121"/>
                </a:solidFill>
              </a:rPr>
              <a:t>Foursquare API</a:t>
            </a:r>
          </a:p>
        </p:txBody>
      </p:sp>
      <p:sp>
        <p:nvSpPr>
          <p:cNvPr id="203" name="Foursquare API is used to explore the neighborhood of Phoenix and to gather information about venues inside each and every neighborhood."/>
          <p:cNvSpPr txBox="1"/>
          <p:nvPr>
            <p:ph type="body" sz="quarter" idx="1"/>
          </p:nvPr>
        </p:nvSpPr>
        <p:spPr>
          <a:xfrm>
            <a:off x="1683842" y="4051300"/>
            <a:ext cx="21869401" cy="1683506"/>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Foursquare API is used to explore the neighborhood of Phoenix and to gather information about venues inside each and every neighborhood.</a:t>
            </a:r>
          </a:p>
        </p:txBody>
      </p:sp>
      <p:sp>
        <p:nvSpPr>
          <p:cNvPr id="204" name="Slide Number"/>
          <p:cNvSpPr txBox="1"/>
          <p:nvPr>
            <p:ph type="sldNum" sz="quarter" idx="2"/>
          </p:nvPr>
        </p:nvSpPr>
        <p:spPr>
          <a:xfrm>
            <a:off x="11949788" y="12983939"/>
            <a:ext cx="484424"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05" name="Screen Shot 2021-02-02 at 8.57.24 PM.png" descr="Screen Shot 2021-02-02 at 8.57.24 PM.png"/>
          <p:cNvPicPr>
            <a:picLocks noChangeAspect="1"/>
          </p:cNvPicPr>
          <p:nvPr/>
        </p:nvPicPr>
        <p:blipFill>
          <a:blip r:embed="rId2">
            <a:extLst/>
          </a:blip>
          <a:stretch>
            <a:fillRect/>
          </a:stretch>
        </p:blipFill>
        <p:spPr>
          <a:xfrm>
            <a:off x="1910737" y="5781811"/>
            <a:ext cx="20562526" cy="6220059"/>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Machine Learning - Kmeans Clustering"/>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212121"/>
                </a:solidFill>
                <a:latin typeface="Calibri"/>
                <a:ea typeface="Calibri"/>
                <a:cs typeface="Calibri"/>
                <a:sym typeface="Calibri"/>
              </a:defRPr>
            </a:lvl1pPr>
          </a:lstStyle>
          <a:p>
            <a:pPr>
              <a:defRPr>
                <a:solidFill>
                  <a:srgbClr val="000000"/>
                </a:solidFill>
              </a:defRPr>
            </a:pPr>
            <a:r>
              <a:rPr>
                <a:solidFill>
                  <a:srgbClr val="212121"/>
                </a:solidFill>
              </a:rPr>
              <a:t>Machine Learning - Kmeans Clustering</a:t>
            </a:r>
          </a:p>
        </p:txBody>
      </p:sp>
      <p:sp>
        <p:nvSpPr>
          <p:cNvPr id="208" name="Silhouette Scores method is used to find the Optimum number of Clusters."/>
          <p:cNvSpPr txBox="1"/>
          <p:nvPr>
            <p:ph type="body" sz="quarter" idx="1"/>
          </p:nvPr>
        </p:nvSpPr>
        <p:spPr>
          <a:xfrm>
            <a:off x="1683842" y="4051300"/>
            <a:ext cx="21869401" cy="1683506"/>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Silhouette Scores method is used to find the Optimum number of Clusters.</a:t>
            </a:r>
          </a:p>
        </p:txBody>
      </p:sp>
      <p:sp>
        <p:nvSpPr>
          <p:cNvPr id="209" name="Slide Number"/>
          <p:cNvSpPr txBox="1"/>
          <p:nvPr>
            <p:ph type="sldNum" sz="quarter" idx="2"/>
          </p:nvPr>
        </p:nvSpPr>
        <p:spPr>
          <a:xfrm>
            <a:off x="11962885" y="12983939"/>
            <a:ext cx="458230"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10" name="Screen Shot 2021-02-01 at 11.51.06 PM.png" descr="Screen Shot 2021-02-01 at 11.51.06 PM.png"/>
          <p:cNvPicPr>
            <a:picLocks noChangeAspect="1"/>
          </p:cNvPicPr>
          <p:nvPr/>
        </p:nvPicPr>
        <p:blipFill>
          <a:blip r:embed="rId2">
            <a:extLst/>
          </a:blip>
          <a:stretch>
            <a:fillRect/>
          </a:stretch>
        </p:blipFill>
        <p:spPr>
          <a:xfrm>
            <a:off x="2539835" y="5203526"/>
            <a:ext cx="14676077" cy="7465401"/>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Machine Learning - Kmeans Clustering"/>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212121"/>
                </a:solidFill>
                <a:latin typeface="Calibri"/>
                <a:ea typeface="Calibri"/>
                <a:cs typeface="Calibri"/>
                <a:sym typeface="Calibri"/>
              </a:defRPr>
            </a:lvl1pPr>
          </a:lstStyle>
          <a:p>
            <a:pPr>
              <a:defRPr>
                <a:solidFill>
                  <a:srgbClr val="000000"/>
                </a:solidFill>
              </a:defRPr>
            </a:pPr>
            <a:r>
              <a:rPr>
                <a:solidFill>
                  <a:srgbClr val="212121"/>
                </a:solidFill>
              </a:rPr>
              <a:t>Machine Learning - Kmeans Clustering</a:t>
            </a:r>
          </a:p>
        </p:txBody>
      </p:sp>
      <p:sp>
        <p:nvSpPr>
          <p:cNvPr id="213" name="Cluster labels is used to show the neighborhoods marked with a cluster-specific color on a map, again using folium."/>
          <p:cNvSpPr txBox="1"/>
          <p:nvPr>
            <p:ph type="body" sz="quarter" idx="1"/>
          </p:nvPr>
        </p:nvSpPr>
        <p:spPr>
          <a:xfrm>
            <a:off x="1683842" y="4051300"/>
            <a:ext cx="21869401" cy="1683506"/>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C</a:t>
            </a:r>
            <a:r>
              <a:rPr>
                <a:solidFill>
                  <a:srgbClr val="333333"/>
                </a:solidFill>
              </a:rPr>
              <a:t>luster labels is used to show the neighborhoods marked with a cluster-specific color on a map, again using folium.</a:t>
            </a:r>
          </a:p>
        </p:txBody>
      </p:sp>
      <p:sp>
        <p:nvSpPr>
          <p:cNvPr id="214" name="Slide Number"/>
          <p:cNvSpPr txBox="1"/>
          <p:nvPr>
            <p:ph type="sldNum" sz="quarter" idx="2"/>
          </p:nvPr>
        </p:nvSpPr>
        <p:spPr>
          <a:xfrm>
            <a:off x="11952690" y="12983939"/>
            <a:ext cx="478620"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17" name="Image Gallery"/>
          <p:cNvGrpSpPr/>
          <p:nvPr/>
        </p:nvGrpSpPr>
        <p:grpSpPr>
          <a:xfrm>
            <a:off x="2115313" y="5895339"/>
            <a:ext cx="18558792" cy="7348555"/>
            <a:chOff x="0" y="0"/>
            <a:chExt cx="18558791" cy="7348553"/>
          </a:xfrm>
        </p:grpSpPr>
        <p:pic>
          <p:nvPicPr>
            <p:cNvPr id="215" name="Screen Shot 2021-02-02 at 12.08.41 AM.png" descr="Screen Shot 2021-02-02 at 12.08.41 AM.png"/>
            <p:cNvPicPr>
              <a:picLocks noChangeAspect="1"/>
            </p:cNvPicPr>
            <p:nvPr/>
          </p:nvPicPr>
          <p:blipFill>
            <a:blip r:embed="rId2">
              <a:extLst/>
            </a:blip>
            <a:srcRect l="0" t="19964" r="0" b="19964"/>
            <a:stretch>
              <a:fillRect/>
            </a:stretch>
          </p:blipFill>
          <p:spPr>
            <a:xfrm>
              <a:off x="0" y="0"/>
              <a:ext cx="18558792" cy="6933875"/>
            </a:xfrm>
            <a:prstGeom prst="rect">
              <a:avLst/>
            </a:prstGeom>
            <a:ln w="12700" cap="flat">
              <a:noFill/>
              <a:miter lim="400000"/>
            </a:ln>
            <a:effectLst/>
          </p:spPr>
        </p:pic>
        <p:sp>
          <p:nvSpPr>
            <p:cNvPr id="216" name="Caption"/>
            <p:cNvSpPr/>
            <p:nvPr/>
          </p:nvSpPr>
          <p:spPr>
            <a:xfrm>
              <a:off x="0" y="7010074"/>
              <a:ext cx="18558792" cy="338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defTabSz="457200">
                <a:defRPr sz="1200">
                  <a:solidFill>
                    <a:srgbClr val="000000"/>
                  </a:solidFill>
                  <a:latin typeface="Helvetica Neue Light"/>
                  <a:ea typeface="Helvetica Neue Light"/>
                  <a:cs typeface="Helvetica Neue Light"/>
                  <a:sym typeface="Helvetica Neue Light"/>
                </a:defRPr>
              </a:lvl1pPr>
            </a:lstStyle>
            <a:p>
              <a:pPr/>
              <a:r>
                <a:t>Caption</a:t>
              </a:r>
            </a:p>
          </p:txBody>
        </p:sp>
      </p:gr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Neighborhood Cluster Bar Graph"/>
          <p:cNvSpPr txBox="1"/>
          <p:nvPr>
            <p:ph type="title"/>
          </p:nvPr>
        </p:nvSpPr>
        <p:spPr>
          <a:xfrm>
            <a:off x="1257300" y="2120900"/>
            <a:ext cx="21869400" cy="1054100"/>
          </a:xfrm>
          <a:prstGeom prst="rect">
            <a:avLst/>
          </a:prstGeom>
        </p:spPr>
        <p:txBody>
          <a:bodyPr/>
          <a:lstStyle/>
          <a:p>
            <a:pPr algn="l" defTabSz="355600">
              <a:spcBef>
                <a:spcPts val="200"/>
              </a:spcBef>
              <a:defRPr b="1" cap="none" spc="0" sz="4800">
                <a:solidFill>
                  <a:srgbClr val="000000"/>
                </a:solidFill>
                <a:latin typeface="Calibri"/>
                <a:ea typeface="Calibri"/>
                <a:cs typeface="Calibri"/>
                <a:sym typeface="Calibri"/>
              </a:defRPr>
            </a:pPr>
            <a:r>
              <a:t>Neighborhood Cluster Bar </a:t>
            </a:r>
            <a:r>
              <a:rPr>
                <a:solidFill>
                  <a:srgbClr val="212121"/>
                </a:solidFill>
              </a:rPr>
              <a:t>Graph</a:t>
            </a:r>
          </a:p>
        </p:txBody>
      </p:sp>
      <p:sp>
        <p:nvSpPr>
          <p:cNvPr id="220" name="Mexican Restaurants are filtered out from each cluster and the graph is plotted for all the Neighborhood Clusters to see the Mexican Restaurant occurrence."/>
          <p:cNvSpPr txBox="1"/>
          <p:nvPr>
            <p:ph type="body" sz="quarter" idx="1"/>
          </p:nvPr>
        </p:nvSpPr>
        <p:spPr>
          <a:xfrm>
            <a:off x="1683842" y="4051300"/>
            <a:ext cx="21869401" cy="1683506"/>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a:t>
            </a:r>
            <a:r>
              <a:rPr>
                <a:solidFill>
                  <a:srgbClr val="333333"/>
                </a:solidFill>
              </a:rPr>
              <a:t>Mexican Restaurants are filtered out from each cluster and the graph is plotted for all the Neighborhood Clusters to see the Mexican Restaurant occurrence.</a:t>
            </a:r>
          </a:p>
        </p:txBody>
      </p:sp>
      <p:sp>
        <p:nvSpPr>
          <p:cNvPr id="221" name="Slide Number"/>
          <p:cNvSpPr txBox="1"/>
          <p:nvPr>
            <p:ph type="sldNum" sz="quarter" idx="2"/>
          </p:nvPr>
        </p:nvSpPr>
        <p:spPr>
          <a:xfrm>
            <a:off x="11951574" y="12983939"/>
            <a:ext cx="480852"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22" name="Screen Shot 2021-02-02 at 12.18.58 AM.png" descr="Screen Shot 2021-02-02 at 12.18.58 AM.png"/>
          <p:cNvPicPr>
            <a:picLocks noChangeAspect="1"/>
          </p:cNvPicPr>
          <p:nvPr/>
        </p:nvPicPr>
        <p:blipFill>
          <a:blip r:embed="rId2">
            <a:extLst/>
          </a:blip>
          <a:stretch>
            <a:fillRect/>
          </a:stretch>
        </p:blipFill>
        <p:spPr>
          <a:xfrm>
            <a:off x="2411762" y="5645896"/>
            <a:ext cx="12655685" cy="7105418"/>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Result"/>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000000"/>
                </a:solidFill>
                <a:latin typeface="Calibri"/>
                <a:ea typeface="Calibri"/>
                <a:cs typeface="Calibri"/>
                <a:sym typeface="Calibri"/>
              </a:defRPr>
            </a:lvl1pPr>
          </a:lstStyle>
          <a:p>
            <a:pPr/>
            <a:r>
              <a:t>Result</a:t>
            </a:r>
          </a:p>
        </p:txBody>
      </p:sp>
      <p:sp>
        <p:nvSpPr>
          <p:cNvPr id="225" name="In the map given above, Cluster 0 (Red color) has no Mexican restaurants. Therefore, this project recommends the entrepreneur to open Mexican Restaurant in these neighborhoods with little to no competition."/>
          <p:cNvSpPr txBox="1"/>
          <p:nvPr>
            <p:ph type="body" sz="quarter" idx="1"/>
          </p:nvPr>
        </p:nvSpPr>
        <p:spPr>
          <a:xfrm>
            <a:off x="1683842" y="3606800"/>
            <a:ext cx="21869401" cy="2635212"/>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In the map given above, Cluster 0 (Red color) has no Mexican restaurants. Therefore, this project recommends the entrepreneur to open Mexican Restaurant in these neighborhoods with little to no competition.</a:t>
            </a:r>
          </a:p>
        </p:txBody>
      </p:sp>
      <p:sp>
        <p:nvSpPr>
          <p:cNvPr id="226" name="Slide Number"/>
          <p:cNvSpPr txBox="1"/>
          <p:nvPr>
            <p:ph type="sldNum" sz="quarter" idx="2"/>
          </p:nvPr>
        </p:nvSpPr>
        <p:spPr>
          <a:xfrm>
            <a:off x="11952690" y="12983939"/>
            <a:ext cx="478620"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7" name="Limitations"/>
          <p:cNvSpPr txBox="1"/>
          <p:nvPr/>
        </p:nvSpPr>
        <p:spPr>
          <a:xfrm>
            <a:off x="1257300" y="6934200"/>
            <a:ext cx="21869400" cy="10541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lvl1pPr algn="l" defTabSz="355600">
              <a:spcBef>
                <a:spcPts val="200"/>
              </a:spcBef>
              <a:defRPr b="1" sz="4800">
                <a:solidFill>
                  <a:srgbClr val="000000"/>
                </a:solidFill>
                <a:latin typeface="Calibri"/>
                <a:ea typeface="Calibri"/>
                <a:cs typeface="Calibri"/>
                <a:sym typeface="Calibri"/>
              </a:defRPr>
            </a:lvl1pPr>
          </a:lstStyle>
          <a:p>
            <a:pPr/>
            <a:r>
              <a:t>Limitations</a:t>
            </a:r>
          </a:p>
        </p:txBody>
      </p:sp>
      <p:sp>
        <p:nvSpPr>
          <p:cNvPr id="228" name="In this project, I took only one factor into consideration: the occurrence of Mexican restaurants in each neighborhood. There are many factors that can be taken into consideration such as population density, income of residents, rent that could influence"/>
          <p:cNvSpPr txBox="1"/>
          <p:nvPr/>
        </p:nvSpPr>
        <p:spPr>
          <a:xfrm>
            <a:off x="1683842" y="8166100"/>
            <a:ext cx="21869401" cy="382245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lgn="l" defTabSz="355600">
              <a:spcBef>
                <a:spcPts val="200"/>
              </a:spcBef>
              <a:defRPr b="1" sz="1400">
                <a:solidFill>
                  <a:srgbClr val="000000"/>
                </a:solidFill>
                <a:latin typeface="Calibri"/>
                <a:ea typeface="Calibri"/>
                <a:cs typeface="Calibri"/>
                <a:sym typeface="Calibri"/>
              </a:defRPr>
            </a:pPr>
          </a:p>
          <a:p>
            <a:pPr algn="l" defTabSz="355600">
              <a:defRPr sz="4000">
                <a:solidFill>
                  <a:srgbClr val="000000"/>
                </a:solidFill>
                <a:latin typeface="Calibri"/>
                <a:ea typeface="Calibri"/>
                <a:cs typeface="Calibri"/>
                <a:sym typeface="Calibri"/>
              </a:defRPr>
            </a:pPr>
            <a:r>
              <a:t>  In this project, I took only one factor into consideration: the occurrence of Mexican restaurants in each neighborhood. There are many factors that can be taken into consideration such as population density, income of residents, rent that could influence the decision to open a new restaurant.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1" name="Business Problem"/>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000000"/>
                </a:solidFill>
                <a:latin typeface="Calibri"/>
                <a:ea typeface="Calibri"/>
                <a:cs typeface="Calibri"/>
                <a:sym typeface="Calibri"/>
              </a:defRPr>
            </a:lvl1pPr>
          </a:lstStyle>
          <a:p>
            <a:pPr/>
            <a:r>
              <a:t>Business Problem</a:t>
            </a:r>
          </a:p>
        </p:txBody>
      </p:sp>
      <p:sp>
        <p:nvSpPr>
          <p:cNvPr id="162" name="The objective of this project is to find the most suitable location to open a New Mexican restaurant in Phoenix. By using data analysis, and machine learning algorithms like clustering, this project aims to provide solutions to answer to the business pro"/>
          <p:cNvSpPr txBox="1"/>
          <p:nvPr>
            <p:ph type="body" idx="1"/>
          </p:nvPr>
        </p:nvSpPr>
        <p:spPr>
          <a:xfrm>
            <a:off x="1683842" y="4051300"/>
            <a:ext cx="21869401" cy="7579671"/>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The objective of this project is to find the most suitable location to open a New Mexican restaurant in Phoenix. By using data analysis, and machine learning algorithms like clustering, this project aims to provide solutions to answer to the business problem.</a:t>
            </a:r>
          </a:p>
        </p:txBody>
      </p:sp>
      <p:sp>
        <p:nvSpPr>
          <p:cNvPr id="163" name="Slide Number"/>
          <p:cNvSpPr txBox="1"/>
          <p:nvPr>
            <p:ph type="sldNum" sz="quarter" idx="2"/>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Phoenix"/>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000000"/>
                </a:solidFill>
                <a:latin typeface="Calibri"/>
                <a:ea typeface="Calibri"/>
                <a:cs typeface="Calibri"/>
                <a:sym typeface="Calibri"/>
              </a:defRPr>
            </a:lvl1pPr>
          </a:lstStyle>
          <a:p>
            <a:pPr/>
            <a:r>
              <a:t>Phoenix</a:t>
            </a:r>
          </a:p>
        </p:txBody>
      </p:sp>
      <p:sp>
        <p:nvSpPr>
          <p:cNvPr id="166" name="Phoenix is the anchor of the Phoenix metropolitan area, also known as the Valley of the Sun. Phoenix has long, extremely hot summers and short, mild winters. The metropolitan area is the 11th largest by population in the United States"/>
          <p:cNvSpPr txBox="1"/>
          <p:nvPr>
            <p:ph type="body" sz="half" idx="1"/>
          </p:nvPr>
        </p:nvSpPr>
        <p:spPr>
          <a:xfrm>
            <a:off x="1683842" y="4927600"/>
            <a:ext cx="9329930" cy="7579671"/>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a:t>
            </a:r>
            <a:r>
              <a:rPr>
                <a:solidFill>
                  <a:srgbClr val="212121"/>
                </a:solidFill>
              </a:rPr>
              <a:t>Phoenix is the anchor of the </a:t>
            </a:r>
            <a:r>
              <a:rPr>
                <a:solidFill>
                  <a:srgbClr val="212121"/>
                </a:solidFill>
                <a:hlinkClick r:id="rId2" invalidUrl="" action="" tgtFrame="" tooltip="" history="1" highlightClick="0" endSnd="0"/>
              </a:rPr>
              <a:t>Phoenix metropolitan area</a:t>
            </a:r>
            <a:r>
              <a:rPr>
                <a:solidFill>
                  <a:srgbClr val="212121"/>
                </a:solidFill>
              </a:rPr>
              <a:t>, also known as the </a:t>
            </a:r>
            <a:r>
              <a:rPr>
                <a:solidFill>
                  <a:srgbClr val="212121"/>
                </a:solidFill>
                <a:hlinkClick r:id="rId3" invalidUrl="" action="" tgtFrame="" tooltip="" history="1" highlightClick="0" endSnd="0"/>
              </a:rPr>
              <a:t>Valley of the Sun</a:t>
            </a:r>
            <a:r>
              <a:rPr>
                <a:solidFill>
                  <a:srgbClr val="212121"/>
                </a:solidFill>
              </a:rPr>
              <a:t>. Phoenix has long, extremely hot summers and short, mild winters. The metropolitan area is the 11th largest by population in the United States</a:t>
            </a:r>
          </a:p>
        </p:txBody>
      </p:sp>
      <p:sp>
        <p:nvSpPr>
          <p:cNvPr id="167" name="Slide Number"/>
          <p:cNvSpPr txBox="1"/>
          <p:nvPr>
            <p:ph type="sldNum" sz="quarter" idx="2"/>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170" name="IMG_3497 2.jpeg"/>
          <p:cNvGrpSpPr/>
          <p:nvPr/>
        </p:nvGrpSpPr>
        <p:grpSpPr>
          <a:xfrm>
            <a:off x="12579690" y="2844243"/>
            <a:ext cx="10702514" cy="8166585"/>
            <a:chOff x="0" y="0"/>
            <a:chExt cx="10702512" cy="8166584"/>
          </a:xfrm>
        </p:grpSpPr>
        <p:pic>
          <p:nvPicPr>
            <p:cNvPr id="169" name="IMG_3497 2.jpeg" descr="IMG_3497 2.jpeg"/>
            <p:cNvPicPr>
              <a:picLocks noChangeAspect="1"/>
            </p:cNvPicPr>
            <p:nvPr/>
          </p:nvPicPr>
          <p:blipFill>
            <a:blip r:embed="rId4">
              <a:extLst/>
            </a:blip>
            <a:stretch>
              <a:fillRect/>
            </a:stretch>
          </p:blipFill>
          <p:spPr>
            <a:xfrm>
              <a:off x="127000" y="88900"/>
              <a:ext cx="10448513" cy="7836385"/>
            </a:xfrm>
            <a:prstGeom prst="rect">
              <a:avLst/>
            </a:prstGeom>
            <a:ln>
              <a:noFill/>
            </a:ln>
            <a:effectLst/>
          </p:spPr>
        </p:pic>
        <p:pic>
          <p:nvPicPr>
            <p:cNvPr id="168" name="IMG_3497 2.jpeg" descr="IMG_3497 2.jpeg"/>
            <p:cNvPicPr>
              <a:picLocks noChangeAspect="0"/>
            </p:cNvPicPr>
            <p:nvPr/>
          </p:nvPicPr>
          <p:blipFill>
            <a:blip r:embed="rId5">
              <a:extLst/>
            </a:blip>
            <a:stretch>
              <a:fillRect/>
            </a:stretch>
          </p:blipFill>
          <p:spPr>
            <a:xfrm>
              <a:off x="0" y="0"/>
              <a:ext cx="10702513" cy="8166585"/>
            </a:xfrm>
            <a:prstGeom prst="rect">
              <a:avLst/>
            </a:prstGeom>
            <a:effectLst/>
          </p:spPr>
        </p:pic>
      </p:gr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2" name="Data Analysis Process"/>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000000"/>
                </a:solidFill>
                <a:latin typeface="Calibri"/>
                <a:ea typeface="Calibri"/>
                <a:cs typeface="Calibri"/>
                <a:sym typeface="Calibri"/>
              </a:defRPr>
            </a:lvl1pPr>
          </a:lstStyle>
          <a:p>
            <a:pPr/>
            <a:r>
              <a:t>Data Analysis Process</a:t>
            </a:r>
          </a:p>
        </p:txBody>
      </p:sp>
      <p:sp>
        <p:nvSpPr>
          <p:cNvPr id="173" name="Slide Number"/>
          <p:cNvSpPr txBox="1"/>
          <p:nvPr>
            <p:ph type="sldNum" sz="quarter" idx="2"/>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74" name="Image" descr="Image"/>
          <p:cNvPicPr>
            <a:picLocks noChangeAspect="1"/>
          </p:cNvPicPr>
          <p:nvPr/>
        </p:nvPicPr>
        <p:blipFill>
          <a:blip r:embed="rId2">
            <a:extLst/>
          </a:blip>
          <a:srcRect l="0" t="0" r="0" b="0"/>
          <a:stretch>
            <a:fillRect/>
          </a:stretch>
        </p:blipFill>
        <p:spPr>
          <a:xfrm>
            <a:off x="4380386" y="3185749"/>
            <a:ext cx="14977408" cy="9029238"/>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Data"/>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212121"/>
                </a:solidFill>
                <a:latin typeface="Calibri"/>
                <a:ea typeface="Calibri"/>
                <a:cs typeface="Calibri"/>
                <a:sym typeface="Calibri"/>
              </a:defRPr>
            </a:lvl1pPr>
          </a:lstStyle>
          <a:p>
            <a:pPr>
              <a:defRPr>
                <a:solidFill>
                  <a:srgbClr val="000000"/>
                </a:solidFill>
              </a:defRPr>
            </a:pPr>
            <a:r>
              <a:rPr>
                <a:solidFill>
                  <a:srgbClr val="212121"/>
                </a:solidFill>
              </a:rPr>
              <a:t>Data</a:t>
            </a:r>
          </a:p>
        </p:txBody>
      </p:sp>
      <p:sp>
        <p:nvSpPr>
          <p:cNvPr id="177" name="To solve the problem, we need the following data:…"/>
          <p:cNvSpPr txBox="1"/>
          <p:nvPr>
            <p:ph type="body" idx="1"/>
          </p:nvPr>
        </p:nvSpPr>
        <p:spPr>
          <a:xfrm>
            <a:off x="1683842" y="4051300"/>
            <a:ext cx="21869401" cy="7579671"/>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a:t>
            </a:r>
            <a:endParaRPr>
              <a:solidFill>
                <a:srgbClr val="212121"/>
              </a:solidFill>
            </a:endParaRPr>
          </a:p>
          <a:p>
            <a:pPr marL="0" indent="0" defTabSz="355600">
              <a:spcBef>
                <a:spcPts val="0"/>
              </a:spcBef>
              <a:buClrTx/>
              <a:buSzTx/>
              <a:buNone/>
              <a:defRPr spc="0" sz="4000">
                <a:solidFill>
                  <a:srgbClr val="000000"/>
                </a:solidFill>
                <a:latin typeface="Calibri"/>
                <a:ea typeface="Calibri"/>
                <a:cs typeface="Calibri"/>
                <a:sym typeface="Calibri"/>
              </a:defRPr>
            </a:pPr>
            <a:r>
              <a:rPr>
                <a:solidFill>
                  <a:srgbClr val="212121"/>
                </a:solidFill>
              </a:rPr>
              <a:t>To solve the problem, we need the following data:</a:t>
            </a:r>
            <a:endParaRPr>
              <a:solidFill>
                <a:srgbClr val="212121"/>
              </a:solidFill>
            </a:endParaRPr>
          </a:p>
          <a:p>
            <a:pPr marL="0" indent="0" defTabSz="355600">
              <a:spcBef>
                <a:spcPts val="0"/>
              </a:spcBef>
              <a:buClrTx/>
              <a:buSzTx/>
              <a:buNone/>
              <a:defRPr spc="0" sz="4000">
                <a:solidFill>
                  <a:srgbClr val="000000"/>
                </a:solidFill>
                <a:latin typeface="Calibri"/>
                <a:ea typeface="Calibri"/>
                <a:cs typeface="Calibri"/>
                <a:sym typeface="Calibri"/>
              </a:defRPr>
            </a:pPr>
            <a:endParaRPr>
              <a:solidFill>
                <a:srgbClr val="212121"/>
              </a:solidFill>
            </a:endParaRPr>
          </a:p>
          <a:p>
            <a:pPr lvl="1" marL="991809" indent="-483809" defTabSz="355600">
              <a:spcBef>
                <a:spcPts val="0"/>
              </a:spcBef>
              <a:defRPr spc="0" sz="4000">
                <a:solidFill>
                  <a:srgbClr val="000000"/>
                </a:solidFill>
                <a:latin typeface="Calibri"/>
                <a:ea typeface="Calibri"/>
                <a:cs typeface="Calibri"/>
                <a:sym typeface="Calibri"/>
              </a:defRPr>
            </a:pPr>
            <a:r>
              <a:rPr>
                <a:solidFill>
                  <a:srgbClr val="212121"/>
                </a:solidFill>
              </a:rPr>
              <a:t>List of Neighborhoods in the city of Phoenix</a:t>
            </a:r>
            <a:endParaRPr>
              <a:solidFill>
                <a:srgbClr val="212121"/>
              </a:solidFill>
            </a:endParaRPr>
          </a:p>
          <a:p>
            <a:pPr lvl="1" marL="991809" indent="-483809" defTabSz="355600">
              <a:spcBef>
                <a:spcPts val="0"/>
              </a:spcBef>
              <a:defRPr spc="0" sz="4000">
                <a:solidFill>
                  <a:srgbClr val="000000"/>
                </a:solidFill>
                <a:latin typeface="Calibri"/>
                <a:ea typeface="Calibri"/>
                <a:cs typeface="Calibri"/>
                <a:sym typeface="Calibri"/>
              </a:defRPr>
            </a:pPr>
            <a:r>
              <a:rPr>
                <a:solidFill>
                  <a:srgbClr val="212121"/>
                </a:solidFill>
              </a:rPr>
              <a:t>Latitude and Longitude of this Neighborhood</a:t>
            </a:r>
            <a:endParaRPr>
              <a:solidFill>
                <a:srgbClr val="212121"/>
              </a:solidFill>
            </a:endParaRPr>
          </a:p>
          <a:p>
            <a:pPr lvl="1" marL="991809" indent="-483809" defTabSz="355600">
              <a:spcBef>
                <a:spcPts val="0"/>
              </a:spcBef>
              <a:defRPr spc="0" sz="4000">
                <a:solidFill>
                  <a:srgbClr val="000000"/>
                </a:solidFill>
                <a:latin typeface="Calibri"/>
                <a:ea typeface="Calibri"/>
                <a:cs typeface="Calibri"/>
                <a:sym typeface="Calibri"/>
              </a:defRPr>
            </a:pPr>
            <a:r>
              <a:rPr>
                <a:solidFill>
                  <a:srgbClr val="212121"/>
                </a:solidFill>
              </a:rPr>
              <a:t>Venue data related to Mexican restaurants</a:t>
            </a:r>
          </a:p>
        </p:txBody>
      </p:sp>
      <p:sp>
        <p:nvSpPr>
          <p:cNvPr id="178" name="Slide Number"/>
          <p:cNvSpPr txBox="1"/>
          <p:nvPr>
            <p:ph type="sldNum" sz="quarter" idx="2"/>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Data Extraction"/>
          <p:cNvSpPr txBox="1"/>
          <p:nvPr>
            <p:ph type="title"/>
          </p:nvPr>
        </p:nvSpPr>
        <p:spPr>
          <a:xfrm>
            <a:off x="1257300" y="2120900"/>
            <a:ext cx="21869400" cy="1054100"/>
          </a:xfrm>
          <a:prstGeom prst="rect">
            <a:avLst/>
          </a:prstGeom>
        </p:spPr>
        <p:txBody>
          <a:bodyPr/>
          <a:lstStyle/>
          <a:p>
            <a:pPr algn="l" defTabSz="355600">
              <a:spcBef>
                <a:spcPts val="200"/>
              </a:spcBef>
              <a:defRPr b="1" cap="none" spc="0" sz="4800">
                <a:solidFill>
                  <a:srgbClr val="000000"/>
                </a:solidFill>
                <a:latin typeface="Calibri"/>
                <a:ea typeface="Calibri"/>
                <a:cs typeface="Calibri"/>
                <a:sym typeface="Calibri"/>
              </a:defRPr>
            </a:pPr>
            <a:r>
              <a:t>D</a:t>
            </a:r>
            <a:r>
              <a:rPr>
                <a:solidFill>
                  <a:srgbClr val="212121"/>
                </a:solidFill>
              </a:rPr>
              <a:t>ata Extraction</a:t>
            </a:r>
          </a:p>
        </p:txBody>
      </p:sp>
      <p:sp>
        <p:nvSpPr>
          <p:cNvPr id="181" name="Scrapping of Phoenix Neighborhood data via Wikipedia…"/>
          <p:cNvSpPr txBox="1"/>
          <p:nvPr>
            <p:ph type="body" idx="1"/>
          </p:nvPr>
        </p:nvSpPr>
        <p:spPr>
          <a:xfrm>
            <a:off x="1683842" y="4051300"/>
            <a:ext cx="21869401" cy="7579671"/>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a:t>
            </a:r>
          </a:p>
          <a:p>
            <a:pPr lvl="1" marL="991809" indent="-483809" defTabSz="355600">
              <a:spcBef>
                <a:spcPts val="0"/>
              </a:spcBef>
              <a:defRPr spc="0" sz="4000">
                <a:solidFill>
                  <a:srgbClr val="000000"/>
                </a:solidFill>
                <a:latin typeface="Calibri"/>
                <a:ea typeface="Calibri"/>
                <a:cs typeface="Calibri"/>
                <a:sym typeface="Calibri"/>
              </a:defRPr>
            </a:pPr>
            <a:r>
              <a:t>Scrapping of Phoenix Neighborhood data via </a:t>
            </a:r>
            <a:r>
              <a:rPr u="sng">
                <a:solidFill>
                  <a:srgbClr val="E4AF0A"/>
                </a:solidFill>
                <a:uFill>
                  <a:solidFill>
                    <a:srgbClr val="E4AF0A"/>
                  </a:solidFill>
                </a:uFill>
                <a:hlinkClick r:id="rId2" invalidUrl="" action="" tgtFrame="" tooltip="" history="1" highlightClick="0" endSnd="0"/>
              </a:rPr>
              <a:t>Wikipedia</a:t>
            </a:r>
          </a:p>
          <a:p>
            <a:pPr lvl="1" marL="991809" indent="-483809" defTabSz="355600">
              <a:spcBef>
                <a:spcPts val="0"/>
              </a:spcBef>
              <a:defRPr spc="0" sz="4000">
                <a:solidFill>
                  <a:srgbClr val="000000"/>
                </a:solidFill>
                <a:latin typeface="Calibri"/>
                <a:ea typeface="Calibri"/>
                <a:cs typeface="Calibri"/>
                <a:sym typeface="Calibri"/>
              </a:defRPr>
            </a:pPr>
            <a:r>
              <a:t>Getting the Latitude and Longitude of this neighborhood using the Geocoder package</a:t>
            </a:r>
          </a:p>
          <a:p>
            <a:pPr lvl="1" marL="991809" indent="-483809" defTabSz="355600">
              <a:spcBef>
                <a:spcPts val="0"/>
              </a:spcBef>
              <a:defRPr spc="0" sz="4000">
                <a:solidFill>
                  <a:srgbClr val="000000"/>
                </a:solidFill>
                <a:latin typeface="Calibri"/>
                <a:ea typeface="Calibri"/>
                <a:cs typeface="Calibri"/>
                <a:sym typeface="Calibri"/>
              </a:defRPr>
            </a:pPr>
            <a:r>
              <a:t>Using Foursquare API to get the venues related to this neighborhood</a:t>
            </a:r>
          </a:p>
        </p:txBody>
      </p:sp>
      <p:sp>
        <p:nvSpPr>
          <p:cNvPr id="182" name="Slide Number"/>
          <p:cNvSpPr txBox="1"/>
          <p:nvPr>
            <p:ph type="sldNum" sz="quarter" idx="2"/>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Libraries and Packages"/>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000000"/>
                </a:solidFill>
                <a:latin typeface="Calibri"/>
                <a:ea typeface="Calibri"/>
                <a:cs typeface="Calibri"/>
                <a:sym typeface="Calibri"/>
              </a:defRPr>
            </a:lvl1pPr>
          </a:lstStyle>
          <a:p>
            <a:pPr/>
            <a:r>
              <a:t>Libraries and Packages</a:t>
            </a:r>
          </a:p>
        </p:txBody>
      </p:sp>
      <p:sp>
        <p:nvSpPr>
          <p:cNvPr id="185" name="Pandas: For creating and manipulating data frames…"/>
          <p:cNvSpPr txBox="1"/>
          <p:nvPr>
            <p:ph type="body" idx="1"/>
          </p:nvPr>
        </p:nvSpPr>
        <p:spPr>
          <a:xfrm>
            <a:off x="1683842" y="4051300"/>
            <a:ext cx="21869401" cy="7579671"/>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a:t>
            </a:r>
          </a:p>
          <a:p>
            <a:pPr lvl="1" marL="991809" indent="-483809" defTabSz="355600">
              <a:spcBef>
                <a:spcPts val="0"/>
              </a:spcBef>
              <a:defRPr spc="0" sz="4000">
                <a:solidFill>
                  <a:srgbClr val="000000"/>
                </a:solidFill>
                <a:latin typeface="Calibri"/>
                <a:ea typeface="Calibri"/>
                <a:cs typeface="Calibri"/>
                <a:sym typeface="Calibri"/>
              </a:defRPr>
            </a:pPr>
            <a:r>
              <a:rPr b="1"/>
              <a:t>Pandas</a:t>
            </a:r>
            <a:r>
              <a:t>: For creating and manipulating data frames</a:t>
            </a:r>
          </a:p>
          <a:p>
            <a:pPr lvl="1" marL="991809" indent="-483809" defTabSz="355600">
              <a:spcBef>
                <a:spcPts val="0"/>
              </a:spcBef>
              <a:defRPr spc="0" sz="4000">
                <a:solidFill>
                  <a:srgbClr val="000000"/>
                </a:solidFill>
                <a:latin typeface="Calibri"/>
                <a:ea typeface="Calibri"/>
                <a:cs typeface="Calibri"/>
                <a:sym typeface="Calibri"/>
              </a:defRPr>
            </a:pPr>
            <a:r>
              <a:rPr b="1"/>
              <a:t>Folium</a:t>
            </a:r>
            <a:r>
              <a:t>: Python visualization library to visualize the neighborhoods cluster distribution of using interactive leaflet map</a:t>
            </a:r>
          </a:p>
          <a:p>
            <a:pPr lvl="1" marL="991809" indent="-483809" defTabSz="355600">
              <a:spcBef>
                <a:spcPts val="0"/>
              </a:spcBef>
              <a:defRPr spc="0" sz="4000">
                <a:solidFill>
                  <a:srgbClr val="000000"/>
                </a:solidFill>
                <a:latin typeface="Calibri"/>
                <a:ea typeface="Calibri"/>
                <a:cs typeface="Calibri"/>
                <a:sym typeface="Calibri"/>
              </a:defRPr>
            </a:pPr>
            <a:r>
              <a:rPr b="1"/>
              <a:t>Geocoder</a:t>
            </a:r>
            <a:r>
              <a:t>: To retrieve Location Data</a:t>
            </a:r>
          </a:p>
          <a:p>
            <a:pPr lvl="1" marL="991809" indent="-483809" defTabSz="355600">
              <a:spcBef>
                <a:spcPts val="0"/>
              </a:spcBef>
              <a:defRPr spc="0" sz="4000">
                <a:solidFill>
                  <a:srgbClr val="000000"/>
                </a:solidFill>
                <a:latin typeface="Calibri"/>
                <a:ea typeface="Calibri"/>
                <a:cs typeface="Calibri"/>
                <a:sym typeface="Calibri"/>
              </a:defRPr>
            </a:pPr>
            <a:r>
              <a:rPr b="1"/>
              <a:t>Scikit</a:t>
            </a:r>
            <a:r>
              <a:t> </a:t>
            </a:r>
            <a:r>
              <a:rPr b="1"/>
              <a:t>Learn</a:t>
            </a:r>
            <a:r>
              <a:t>: For importing k-means clustering</a:t>
            </a:r>
          </a:p>
          <a:p>
            <a:pPr lvl="1" marL="991809" indent="-483809" defTabSz="355600">
              <a:spcBef>
                <a:spcPts val="0"/>
              </a:spcBef>
              <a:defRPr spc="0" sz="4000">
                <a:solidFill>
                  <a:srgbClr val="000000"/>
                </a:solidFill>
                <a:latin typeface="Calibri"/>
                <a:ea typeface="Calibri"/>
                <a:cs typeface="Calibri"/>
                <a:sym typeface="Calibri"/>
              </a:defRPr>
            </a:pPr>
            <a:r>
              <a:rPr b="1"/>
              <a:t>silhouette_score</a:t>
            </a:r>
            <a:r>
              <a:t>: For finding the optimal value for K</a:t>
            </a:r>
          </a:p>
          <a:p>
            <a:pPr lvl="1" marL="991809" indent="-483809" defTabSz="355600">
              <a:spcBef>
                <a:spcPts val="0"/>
              </a:spcBef>
              <a:defRPr spc="0" sz="4000">
                <a:solidFill>
                  <a:srgbClr val="000000"/>
                </a:solidFill>
                <a:latin typeface="Calibri"/>
                <a:ea typeface="Calibri"/>
                <a:cs typeface="Calibri"/>
                <a:sym typeface="Calibri"/>
              </a:defRPr>
            </a:pPr>
            <a:r>
              <a:rPr b="1"/>
              <a:t>JSON</a:t>
            </a:r>
            <a:r>
              <a:t>: Library to handle JSON files</a:t>
            </a:r>
          </a:p>
          <a:p>
            <a:pPr lvl="1" marL="991809" indent="-483809" defTabSz="355600">
              <a:spcBef>
                <a:spcPts val="0"/>
              </a:spcBef>
              <a:defRPr spc="0" sz="4000">
                <a:solidFill>
                  <a:srgbClr val="000000"/>
                </a:solidFill>
                <a:latin typeface="Calibri"/>
                <a:ea typeface="Calibri"/>
                <a:cs typeface="Calibri"/>
                <a:sym typeface="Calibri"/>
              </a:defRPr>
            </a:pPr>
            <a:r>
              <a:rPr b="1"/>
              <a:t>Beautiful</a:t>
            </a:r>
            <a:r>
              <a:t> </a:t>
            </a:r>
            <a:r>
              <a:rPr b="1"/>
              <a:t>Soup</a:t>
            </a:r>
            <a:r>
              <a:t>: Web scraping</a:t>
            </a:r>
          </a:p>
          <a:p>
            <a:pPr lvl="1" marL="991809" indent="-483809" defTabSz="355600">
              <a:spcBef>
                <a:spcPts val="0"/>
              </a:spcBef>
              <a:defRPr spc="0" sz="4000">
                <a:solidFill>
                  <a:srgbClr val="000000"/>
                </a:solidFill>
                <a:latin typeface="Calibri"/>
                <a:ea typeface="Calibri"/>
                <a:cs typeface="Calibri"/>
                <a:sym typeface="Calibri"/>
              </a:defRPr>
            </a:pPr>
            <a:r>
              <a:rPr b="1"/>
              <a:t>Requests</a:t>
            </a:r>
            <a:r>
              <a:t>: library to handle http requests</a:t>
            </a:r>
          </a:p>
          <a:p>
            <a:pPr lvl="1" marL="991809" indent="-483809" defTabSz="355600">
              <a:spcBef>
                <a:spcPts val="0"/>
              </a:spcBef>
              <a:defRPr spc="0" sz="4000">
                <a:solidFill>
                  <a:srgbClr val="000000"/>
                </a:solidFill>
                <a:latin typeface="Calibri"/>
                <a:ea typeface="Calibri"/>
                <a:cs typeface="Calibri"/>
                <a:sym typeface="Calibri"/>
              </a:defRPr>
            </a:pPr>
            <a:r>
              <a:rPr b="1"/>
              <a:t>Matplotlib</a:t>
            </a:r>
            <a:r>
              <a:t>: Python Plotting Module</a:t>
            </a:r>
          </a:p>
        </p:txBody>
      </p:sp>
      <p:sp>
        <p:nvSpPr>
          <p:cNvPr id="186" name="Slide Number"/>
          <p:cNvSpPr txBox="1"/>
          <p:nvPr>
            <p:ph type="sldNum" sz="quarter" idx="2"/>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Web Scraping"/>
          <p:cNvSpPr txBox="1"/>
          <p:nvPr>
            <p:ph type="title"/>
          </p:nvPr>
        </p:nvSpPr>
        <p:spPr>
          <a:xfrm>
            <a:off x="1257300" y="2120900"/>
            <a:ext cx="21869400" cy="1054100"/>
          </a:xfrm>
          <a:prstGeom prst="rect">
            <a:avLst/>
          </a:prstGeom>
        </p:spPr>
        <p:txBody>
          <a:bodyPr/>
          <a:lstStyle>
            <a:lvl1pPr algn="l" defTabSz="355600">
              <a:spcBef>
                <a:spcPts val="200"/>
              </a:spcBef>
              <a:defRPr b="1" cap="none" spc="0" sz="4800">
                <a:solidFill>
                  <a:srgbClr val="000000"/>
                </a:solidFill>
                <a:latin typeface="Calibri"/>
                <a:ea typeface="Calibri"/>
                <a:cs typeface="Calibri"/>
                <a:sym typeface="Calibri"/>
              </a:defRPr>
            </a:lvl1pPr>
          </a:lstStyle>
          <a:p>
            <a:pPr/>
            <a:r>
              <a:t>Web Scraping</a:t>
            </a:r>
          </a:p>
        </p:txBody>
      </p:sp>
      <p:sp>
        <p:nvSpPr>
          <p:cNvPr id="189" name="Scrape data from Wikipedia using Beautiful Soup and convert into Dataframe"/>
          <p:cNvSpPr txBox="1"/>
          <p:nvPr>
            <p:ph type="body" sz="quarter" idx="1"/>
          </p:nvPr>
        </p:nvSpPr>
        <p:spPr>
          <a:xfrm>
            <a:off x="1683842" y="4051300"/>
            <a:ext cx="21869401" cy="1214453"/>
          </a:xfrm>
          <a:prstGeom prst="rect">
            <a:avLst/>
          </a:prstGeom>
        </p:spPr>
        <p:txBody>
          <a:bodyPr/>
          <a:lstStyle/>
          <a:p>
            <a:pPr marL="0" indent="0" defTabSz="448055">
              <a:spcBef>
                <a:spcPts val="700"/>
              </a:spcBef>
              <a:buClrTx/>
              <a:buSzTx/>
              <a:buNone/>
              <a:defRPr spc="0" sz="3920">
                <a:solidFill>
                  <a:srgbClr val="000000"/>
                </a:solidFill>
                <a:latin typeface="Calibri"/>
                <a:ea typeface="Calibri"/>
                <a:cs typeface="Calibri"/>
                <a:sym typeface="Calibri"/>
              </a:defRPr>
            </a:pPr>
            <a:r>
              <a:t>Scrape data from Wikipedia using Beautiful Soup and convert into Dataframe</a:t>
            </a:r>
          </a:p>
          <a:p>
            <a:pPr marL="0" indent="0" defTabSz="348488">
              <a:spcBef>
                <a:spcPts val="0"/>
              </a:spcBef>
              <a:buClrTx/>
              <a:buSzTx/>
              <a:buNone/>
              <a:defRPr spc="0" sz="3920">
                <a:solidFill>
                  <a:srgbClr val="000000"/>
                </a:solidFill>
                <a:latin typeface="Calibri"/>
                <a:ea typeface="Calibri"/>
                <a:cs typeface="Calibri"/>
                <a:sym typeface="Calibri"/>
              </a:defRPr>
            </a:pPr>
            <a:r>
              <a:t> </a:t>
            </a:r>
          </a:p>
        </p:txBody>
      </p:sp>
      <p:sp>
        <p:nvSpPr>
          <p:cNvPr id="190" name="Slide Number"/>
          <p:cNvSpPr txBox="1"/>
          <p:nvPr>
            <p:ph type="sldNum" sz="quarter" idx="2"/>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193" name="Image Gallery"/>
          <p:cNvGrpSpPr/>
          <p:nvPr/>
        </p:nvGrpSpPr>
        <p:grpSpPr>
          <a:xfrm>
            <a:off x="1806099" y="4728539"/>
            <a:ext cx="14468455" cy="8686190"/>
            <a:chOff x="0" y="0"/>
            <a:chExt cx="14468453" cy="8686188"/>
          </a:xfrm>
        </p:grpSpPr>
        <p:pic>
          <p:nvPicPr>
            <p:cNvPr id="191" name="Screen Shot 2021-02-01 at 11.30.16 PM.png" descr="Screen Shot 2021-02-01 at 11.30.16 PM.png"/>
            <p:cNvPicPr>
              <a:picLocks noChangeAspect="1"/>
            </p:cNvPicPr>
            <p:nvPr/>
          </p:nvPicPr>
          <p:blipFill>
            <a:blip r:embed="rId2">
              <a:extLst/>
            </a:blip>
            <a:srcRect l="0" t="1776" r="0" b="1776"/>
            <a:stretch>
              <a:fillRect/>
            </a:stretch>
          </p:blipFill>
          <p:spPr>
            <a:xfrm>
              <a:off x="0" y="0"/>
              <a:ext cx="14468454" cy="8271510"/>
            </a:xfrm>
            <a:prstGeom prst="rect">
              <a:avLst/>
            </a:prstGeom>
            <a:ln w="12700" cap="flat">
              <a:noFill/>
              <a:miter lim="400000"/>
            </a:ln>
            <a:effectLst/>
          </p:spPr>
        </p:pic>
        <p:sp>
          <p:nvSpPr>
            <p:cNvPr id="192" name="Caption"/>
            <p:cNvSpPr/>
            <p:nvPr/>
          </p:nvSpPr>
          <p:spPr>
            <a:xfrm>
              <a:off x="0" y="8347709"/>
              <a:ext cx="14468454" cy="338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defTabSz="457200">
                <a:defRPr sz="1200">
                  <a:solidFill>
                    <a:srgbClr val="000000"/>
                  </a:solidFill>
                  <a:latin typeface="Helvetica Neue Light"/>
                  <a:ea typeface="Helvetica Neue Light"/>
                  <a:cs typeface="Helvetica Neue Light"/>
                  <a:sym typeface="Helvetica Neue Light"/>
                </a:defRPr>
              </a:lvl1pPr>
            </a:lstStyle>
            <a:p>
              <a:pPr/>
              <a:r>
                <a:t>Caption</a:t>
              </a:r>
            </a:p>
          </p:txBody>
        </p:sp>
      </p:gr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Data Visualization"/>
          <p:cNvSpPr txBox="1"/>
          <p:nvPr>
            <p:ph type="title"/>
          </p:nvPr>
        </p:nvSpPr>
        <p:spPr>
          <a:xfrm>
            <a:off x="1257300" y="2120900"/>
            <a:ext cx="21869400" cy="1054100"/>
          </a:xfrm>
          <a:prstGeom prst="rect">
            <a:avLst/>
          </a:prstGeom>
        </p:spPr>
        <p:txBody>
          <a:bodyPr/>
          <a:lstStyle/>
          <a:p>
            <a:pPr algn="l" defTabSz="355600">
              <a:spcBef>
                <a:spcPts val="200"/>
              </a:spcBef>
              <a:defRPr b="1" cap="none" spc="0" sz="4800">
                <a:solidFill>
                  <a:srgbClr val="000000"/>
                </a:solidFill>
                <a:latin typeface="Calibri"/>
                <a:ea typeface="Calibri"/>
                <a:cs typeface="Calibri"/>
                <a:sym typeface="Calibri"/>
              </a:defRPr>
            </a:pPr>
            <a:r>
              <a:t>D</a:t>
            </a:r>
            <a:r>
              <a:rPr>
                <a:solidFill>
                  <a:srgbClr val="212121"/>
                </a:solidFill>
              </a:rPr>
              <a:t>ata Visualization</a:t>
            </a:r>
          </a:p>
        </p:txBody>
      </p:sp>
      <p:sp>
        <p:nvSpPr>
          <p:cNvPr id="196" name="Folium is used to visualize the data. The map of Phoenix is created using latitude and longitude values with its neighborhoods marked."/>
          <p:cNvSpPr txBox="1"/>
          <p:nvPr>
            <p:ph type="body" sz="quarter" idx="1"/>
          </p:nvPr>
        </p:nvSpPr>
        <p:spPr>
          <a:xfrm>
            <a:off x="1683842" y="4051300"/>
            <a:ext cx="21869401" cy="1683506"/>
          </a:xfrm>
          <a:prstGeom prst="rect">
            <a:avLst/>
          </a:prstGeom>
        </p:spPr>
        <p:txBody>
          <a:bodyPr/>
          <a:lstStyle/>
          <a:p>
            <a:pPr marL="0" indent="0" defTabSz="355600">
              <a:spcBef>
                <a:spcPts val="200"/>
              </a:spcBef>
              <a:buClrTx/>
              <a:buSzTx/>
              <a:buNone/>
              <a:defRPr b="1" spc="0" sz="1400">
                <a:solidFill>
                  <a:srgbClr val="000000"/>
                </a:solidFill>
                <a:latin typeface="Calibri"/>
                <a:ea typeface="Calibri"/>
                <a:cs typeface="Calibri"/>
                <a:sym typeface="Calibri"/>
              </a:defRPr>
            </a:pPr>
          </a:p>
          <a:p>
            <a:pPr marL="0" indent="0" defTabSz="355600">
              <a:spcBef>
                <a:spcPts val="0"/>
              </a:spcBef>
              <a:buClrTx/>
              <a:buSzTx/>
              <a:buNone/>
              <a:defRPr spc="0" sz="4000">
                <a:solidFill>
                  <a:srgbClr val="000000"/>
                </a:solidFill>
                <a:latin typeface="Calibri"/>
                <a:ea typeface="Calibri"/>
                <a:cs typeface="Calibri"/>
                <a:sym typeface="Calibri"/>
              </a:defRPr>
            </a:pPr>
            <a:r>
              <a:t>   Folium is used to visualize the data. The map of Phoenix is created using latitude and longitude values with its neighborhoods marked.</a:t>
            </a:r>
          </a:p>
        </p:txBody>
      </p:sp>
      <p:sp>
        <p:nvSpPr>
          <p:cNvPr id="197" name="Slide Number"/>
          <p:cNvSpPr txBox="1"/>
          <p:nvPr>
            <p:ph type="sldNum" sz="quarter" idx="2"/>
          </p:nvPr>
        </p:nvSpPr>
        <p:spPr>
          <a:xfrm>
            <a:off x="12037742" y="12983939"/>
            <a:ext cx="308516" cy="498922"/>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grpSp>
        <p:nvGrpSpPr>
          <p:cNvPr id="200" name="Image Gallery"/>
          <p:cNvGrpSpPr/>
          <p:nvPr/>
        </p:nvGrpSpPr>
        <p:grpSpPr>
          <a:xfrm>
            <a:off x="2408707" y="5744105"/>
            <a:ext cx="18040915" cy="7385386"/>
            <a:chOff x="0" y="0"/>
            <a:chExt cx="18040914" cy="7385385"/>
          </a:xfrm>
        </p:grpSpPr>
        <p:pic>
          <p:nvPicPr>
            <p:cNvPr id="198" name="Screen Shot 2021-02-01 at 11.33.58 PM.png" descr="Screen Shot 2021-02-01 at 11.33.58 PM.png"/>
            <p:cNvPicPr>
              <a:picLocks noChangeAspect="1"/>
            </p:cNvPicPr>
            <p:nvPr/>
          </p:nvPicPr>
          <p:blipFill>
            <a:blip r:embed="rId2">
              <a:extLst/>
            </a:blip>
            <a:srcRect l="0" t="18109" r="0" b="18109"/>
            <a:stretch>
              <a:fillRect/>
            </a:stretch>
          </p:blipFill>
          <p:spPr>
            <a:xfrm>
              <a:off x="0" y="0"/>
              <a:ext cx="18040915" cy="6970707"/>
            </a:xfrm>
            <a:prstGeom prst="rect">
              <a:avLst/>
            </a:prstGeom>
            <a:ln w="12700" cap="flat">
              <a:noFill/>
              <a:miter lim="400000"/>
            </a:ln>
            <a:effectLst/>
          </p:spPr>
        </p:pic>
        <p:sp>
          <p:nvSpPr>
            <p:cNvPr id="199" name="Caption"/>
            <p:cNvSpPr/>
            <p:nvPr/>
          </p:nvSpPr>
          <p:spPr>
            <a:xfrm>
              <a:off x="0" y="7046906"/>
              <a:ext cx="18040915" cy="33848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76200" tIns="76200" rIns="76200" bIns="76200" numCol="1" anchor="t">
              <a:noAutofit/>
            </a:bodyPr>
            <a:lstStyle>
              <a:lvl1pPr defTabSz="457200">
                <a:defRPr sz="1200">
                  <a:solidFill>
                    <a:srgbClr val="000000"/>
                  </a:solidFill>
                  <a:latin typeface="Helvetica Neue Light"/>
                  <a:ea typeface="Helvetica Neue Light"/>
                  <a:cs typeface="Helvetica Neue Light"/>
                  <a:sym typeface="Helvetica Neue Light"/>
                </a:defRPr>
              </a:lvl1pPr>
            </a:lstStyle>
            <a:p>
              <a:pPr/>
              <a:r>
                <a:t>Caption</a:t>
              </a:r>
            </a:p>
          </p:txBody>
        </p:sp>
      </p:grpSp>
    </p:spTree>
  </p:cSld>
  <p:clrMapOvr>
    <a:masterClrMapping/>
  </p:clrMapOvr>
  <p:transition xmlns:p14="http://schemas.microsoft.com/office/powerpoint/2010/main" spd="med" advClick="1"/>
</p:sld>
</file>

<file path=ppt/theme/_rels/theme1.xml.rels><?xml version="1.0" encoding="UTF-8"?>
<Relationships xmlns="http://schemas.openxmlformats.org/package/2006/relationships"><Relationship Id="rId1" Type="http://schemas.openxmlformats.org/officeDocument/2006/relationships/image" Target="../media/image1.png"/></Relationships>

</file>

<file path=ppt/theme/_rels/theme2.xml.rels><?xml version="1.0" encoding="UTF-8"?>
<Relationships xmlns="http://schemas.openxmlformats.org/package/2006/relationships"><Relationship Id="rId1" Type="http://schemas.openxmlformats.org/officeDocument/2006/relationships/image" Target="../media/image2.png"/></Relationships>

</file>

<file path=ppt/theme/theme1.xml><?xml version="1.0" encoding="utf-8"?>
<a:theme xmlns:a="http://schemas.openxmlformats.org/drawingml/2006/main" xmlns:r="http://schemas.openxmlformats.org/officeDocument/2006/relationships" name="New_Template8">
  <a:themeElements>
    <a:clrScheme name="New_Template8">
      <a:dk1>
        <a:srgbClr val="5B5854"/>
      </a:dk1>
      <a:lt1>
        <a:srgbClr val="072B5B"/>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all" i="0" spc="48" strike="noStrike" sz="24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8">
  <a:themeElements>
    <a:clrScheme name="New_Template8">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all" i="0" spc="48" strike="noStrike" sz="24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647700" rtl="0" fontAlgn="auto" latinLnBrk="0" hangingPunct="0">
          <a:lnSpc>
            <a:spcPct val="100000"/>
          </a:lnSpc>
          <a:spcBef>
            <a:spcPts val="0"/>
          </a:spcBef>
          <a:spcAft>
            <a:spcPts val="0"/>
          </a:spcAft>
          <a:buClrTx/>
          <a:buSzTx/>
          <a:buFontTx/>
          <a:buNone/>
          <a:tabLst/>
          <a:defRPr b="0" baseline="0" cap="none" i="0" spc="0" strike="noStrike" sz="35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